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3" r:id="rId4"/>
    <p:sldMasterId id="2147483704" r:id="rId5"/>
    <p:sldMasterId id="214748370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y="5143500" cx="9144000"/>
  <p:notesSz cx="6858000" cy="9144000"/>
  <p:embeddedFontLst>
    <p:embeddedFont>
      <p:font typeface="DM Sans Medium"/>
      <p:regular r:id="rId26"/>
      <p:bold r:id="rId27"/>
      <p:italic r:id="rId28"/>
      <p:boldItalic r:id="rId29"/>
    </p:embeddedFont>
    <p:embeddedFont>
      <p:font typeface="Inter SemiBold"/>
      <p:regular r:id="rId30"/>
      <p:bold r:id="rId31"/>
      <p:italic r:id="rId32"/>
      <p:boldItalic r:id="rId33"/>
    </p:embeddedFont>
    <p:embeddedFont>
      <p:font typeface="Inter Light"/>
      <p:regular r:id="rId34"/>
      <p:bold r:id="rId35"/>
      <p:italic r:id="rId36"/>
      <p:boldItalic r:id="rId37"/>
    </p:embeddedFont>
    <p:embeddedFont>
      <p:font typeface="Nunito"/>
      <p:regular r:id="rId38"/>
      <p:bold r:id="rId39"/>
      <p:italic r:id="rId40"/>
      <p:boldItalic r:id="rId41"/>
    </p:embeddedFont>
    <p:embeddedFont>
      <p:font typeface="Inter"/>
      <p:regular r:id="rId42"/>
      <p:bold r:id="rId43"/>
      <p:italic r:id="rId44"/>
      <p:boldItalic r:id="rId45"/>
    </p:embeddedFont>
    <p:embeddedFont>
      <p:font typeface="Merriweather"/>
      <p:regular r:id="rId46"/>
      <p:bold r:id="rId47"/>
      <p:italic r:id="rId48"/>
      <p:boldItalic r:id="rId49"/>
    </p:embeddedFont>
    <p:embeddedFont>
      <p:font typeface="DM Sans"/>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italic.fntdata"/><Relationship Id="rId42" Type="http://schemas.openxmlformats.org/officeDocument/2006/relationships/font" Target="fonts/Inter-regular.fntdata"/><Relationship Id="rId41" Type="http://schemas.openxmlformats.org/officeDocument/2006/relationships/font" Target="fonts/Nunito-boldItalic.fntdata"/><Relationship Id="rId44" Type="http://schemas.openxmlformats.org/officeDocument/2006/relationships/font" Target="fonts/Inter-italic.fntdata"/><Relationship Id="rId43" Type="http://schemas.openxmlformats.org/officeDocument/2006/relationships/font" Target="fonts/Inter-bold.fntdata"/><Relationship Id="rId46" Type="http://schemas.openxmlformats.org/officeDocument/2006/relationships/font" Target="fonts/Merriweather-regular.fntdata"/><Relationship Id="rId45" Type="http://schemas.openxmlformats.org/officeDocument/2006/relationships/font" Target="fonts/Inter-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Merriweather-italic.fntdata"/><Relationship Id="rId47" Type="http://schemas.openxmlformats.org/officeDocument/2006/relationships/font" Target="fonts/Merriweather-bold.fntdata"/><Relationship Id="rId49" Type="http://schemas.openxmlformats.org/officeDocument/2006/relationships/font" Target="fonts/Merriweather-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InterSemiBold-bold.fntdata"/><Relationship Id="rId30" Type="http://schemas.openxmlformats.org/officeDocument/2006/relationships/font" Target="fonts/InterSemiBold-regular.fntdata"/><Relationship Id="rId33" Type="http://schemas.openxmlformats.org/officeDocument/2006/relationships/font" Target="fonts/InterSemiBold-boldItalic.fntdata"/><Relationship Id="rId32" Type="http://schemas.openxmlformats.org/officeDocument/2006/relationships/font" Target="fonts/InterSemiBold-italic.fntdata"/><Relationship Id="rId35" Type="http://schemas.openxmlformats.org/officeDocument/2006/relationships/font" Target="fonts/InterLight-bold.fntdata"/><Relationship Id="rId34" Type="http://schemas.openxmlformats.org/officeDocument/2006/relationships/font" Target="fonts/InterLight-regular.fntdata"/><Relationship Id="rId37" Type="http://schemas.openxmlformats.org/officeDocument/2006/relationships/font" Target="fonts/InterLight-boldItalic.fntdata"/><Relationship Id="rId36" Type="http://schemas.openxmlformats.org/officeDocument/2006/relationships/font" Target="fonts/InterLight-italic.fntdata"/><Relationship Id="rId39" Type="http://schemas.openxmlformats.org/officeDocument/2006/relationships/font" Target="fonts/Nunito-bold.fntdata"/><Relationship Id="rId38" Type="http://schemas.openxmlformats.org/officeDocument/2006/relationships/font" Target="fonts/Nunito-regular.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font" Target="fonts/DMSansMedium-regular.fntdata"/><Relationship Id="rId25" Type="http://schemas.openxmlformats.org/officeDocument/2006/relationships/slide" Target="slides/slide18.xml"/><Relationship Id="rId28" Type="http://schemas.openxmlformats.org/officeDocument/2006/relationships/font" Target="fonts/DMSansMedium-italic.fntdata"/><Relationship Id="rId27" Type="http://schemas.openxmlformats.org/officeDocument/2006/relationships/font" Target="fonts/DMSansMedium-bold.fntdata"/><Relationship Id="rId29" Type="http://schemas.openxmlformats.org/officeDocument/2006/relationships/font" Target="fonts/DMSansMedium-boldItalic.fntdata"/><Relationship Id="rId51" Type="http://schemas.openxmlformats.org/officeDocument/2006/relationships/font" Target="fonts/DMSans-bold.fntdata"/><Relationship Id="rId50" Type="http://schemas.openxmlformats.org/officeDocument/2006/relationships/font" Target="fonts/DMSans-regular.fntdata"/><Relationship Id="rId53" Type="http://schemas.openxmlformats.org/officeDocument/2006/relationships/font" Target="fonts/DMSans-boldItalic.fntdata"/><Relationship Id="rId52" Type="http://schemas.openxmlformats.org/officeDocument/2006/relationships/font" Target="fonts/DMSans-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325d034b057_0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325d034b057_0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3208ca34b8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3208ca34b8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3208ca34b80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3208ca34b80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3208ca34b80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3208ca34b80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3208ca34b80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3208ca34b80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3208ca34b80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3208ca34b80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3208ca34b80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3208ca34b80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3208ca34b80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3208ca34b80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3208ca34b80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3208ca34b80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3208ca34b80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3208ca34b80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25d034b057_0_1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325d034b057_0_1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25d034b057_0_1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325d034b057_0_1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3208ca34b80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3208ca34b80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25d034b057_0_1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325d034b057_0_1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25d034b057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325d034b057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3208ca34b8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3208ca34b8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208ca34b80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3208ca34b80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208ca34b80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3208ca34b80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itle slide">
  <p:cSld name="TITLE_1">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idx="1" type="body"/>
          </p:nvPr>
        </p:nvSpPr>
        <p:spPr>
          <a:xfrm>
            <a:off x="196951" y="4737750"/>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52" name="Google Shape;52;p13"/>
          <p:cNvSpPr txBox="1"/>
          <p:nvPr>
            <p:ph type="ctrTitle"/>
          </p:nvPr>
        </p:nvSpPr>
        <p:spPr>
          <a:xfrm>
            <a:off x="196950" y="223825"/>
            <a:ext cx="8011800" cy="1877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6750"/>
              <a:buNone/>
              <a:defRPr sz="6750">
                <a:solidFill>
                  <a:schemeClr val="lt1"/>
                </a:solidFill>
              </a:defRPr>
            </a:lvl1pPr>
            <a:lvl2pPr lvl="1">
              <a:spcBef>
                <a:spcPts val="0"/>
              </a:spcBef>
              <a:spcAft>
                <a:spcPts val="0"/>
              </a:spcAft>
              <a:buClr>
                <a:schemeClr val="lt1"/>
              </a:buClr>
              <a:buSzPts val="5200"/>
              <a:buNone/>
              <a:defRPr sz="5200">
                <a:solidFill>
                  <a:schemeClr val="lt1"/>
                </a:solidFill>
              </a:defRPr>
            </a:lvl2pPr>
            <a:lvl3pPr lvl="2">
              <a:spcBef>
                <a:spcPts val="0"/>
              </a:spcBef>
              <a:spcAft>
                <a:spcPts val="0"/>
              </a:spcAft>
              <a:buClr>
                <a:schemeClr val="lt1"/>
              </a:buClr>
              <a:buSzPts val="5200"/>
              <a:buNone/>
              <a:defRPr sz="5200">
                <a:solidFill>
                  <a:schemeClr val="lt1"/>
                </a:solidFill>
              </a:defRPr>
            </a:lvl3pPr>
            <a:lvl4pPr lvl="3">
              <a:spcBef>
                <a:spcPts val="0"/>
              </a:spcBef>
              <a:spcAft>
                <a:spcPts val="0"/>
              </a:spcAft>
              <a:buClr>
                <a:schemeClr val="lt1"/>
              </a:buClr>
              <a:buSzPts val="5200"/>
              <a:buNone/>
              <a:defRPr sz="5200">
                <a:solidFill>
                  <a:schemeClr val="lt1"/>
                </a:solidFill>
              </a:defRPr>
            </a:lvl4pPr>
            <a:lvl5pPr lvl="4">
              <a:spcBef>
                <a:spcPts val="0"/>
              </a:spcBef>
              <a:spcAft>
                <a:spcPts val="0"/>
              </a:spcAft>
              <a:buClr>
                <a:schemeClr val="lt1"/>
              </a:buClr>
              <a:buSzPts val="5200"/>
              <a:buNone/>
              <a:defRPr sz="5200">
                <a:solidFill>
                  <a:schemeClr val="lt1"/>
                </a:solidFill>
              </a:defRPr>
            </a:lvl5pPr>
            <a:lvl6pPr lvl="5">
              <a:spcBef>
                <a:spcPts val="0"/>
              </a:spcBef>
              <a:spcAft>
                <a:spcPts val="0"/>
              </a:spcAft>
              <a:buClr>
                <a:schemeClr val="lt1"/>
              </a:buClr>
              <a:buSzPts val="5200"/>
              <a:buNone/>
              <a:defRPr sz="5200">
                <a:solidFill>
                  <a:schemeClr val="lt1"/>
                </a:solidFill>
              </a:defRPr>
            </a:lvl6pPr>
            <a:lvl7pPr lvl="6">
              <a:spcBef>
                <a:spcPts val="0"/>
              </a:spcBef>
              <a:spcAft>
                <a:spcPts val="0"/>
              </a:spcAft>
              <a:buClr>
                <a:schemeClr val="lt1"/>
              </a:buClr>
              <a:buSzPts val="5200"/>
              <a:buNone/>
              <a:defRPr sz="5200">
                <a:solidFill>
                  <a:schemeClr val="lt1"/>
                </a:solidFill>
              </a:defRPr>
            </a:lvl7pPr>
            <a:lvl8pPr lvl="7">
              <a:spcBef>
                <a:spcPts val="0"/>
              </a:spcBef>
              <a:spcAft>
                <a:spcPts val="0"/>
              </a:spcAft>
              <a:buClr>
                <a:schemeClr val="lt1"/>
              </a:buClr>
              <a:buSzPts val="5200"/>
              <a:buNone/>
              <a:defRPr sz="5200">
                <a:solidFill>
                  <a:schemeClr val="lt1"/>
                </a:solidFill>
              </a:defRPr>
            </a:lvl8pPr>
            <a:lvl9pPr lvl="8">
              <a:spcBef>
                <a:spcPts val="0"/>
              </a:spcBef>
              <a:spcAft>
                <a:spcPts val="0"/>
              </a:spcAft>
              <a:buClr>
                <a:schemeClr val="lt1"/>
              </a:buClr>
              <a:buSzPts val="5200"/>
              <a:buNone/>
              <a:defRPr sz="5200">
                <a:solidFill>
                  <a:schemeClr val="lt1"/>
                </a:solidFill>
              </a:defRPr>
            </a:lvl9pPr>
          </a:lstStyle>
          <a:p/>
        </p:txBody>
      </p:sp>
      <p:sp>
        <p:nvSpPr>
          <p:cNvPr id="53" name="Google Shape;53;p13"/>
          <p:cNvSpPr txBox="1"/>
          <p:nvPr>
            <p:ph idx="2" type="subTitle"/>
          </p:nvPr>
        </p:nvSpPr>
        <p:spPr>
          <a:xfrm>
            <a:off x="196950" y="2171250"/>
            <a:ext cx="3986700" cy="555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50"/>
              <a:buFont typeface="DM Sans Medium"/>
              <a:buNone/>
              <a:defRPr sz="1850">
                <a:solidFill>
                  <a:schemeClr val="lt1"/>
                </a:solidFill>
                <a:latin typeface="DM Sans Medium"/>
                <a:ea typeface="DM Sans Medium"/>
                <a:cs typeface="DM Sans Medium"/>
                <a:sym typeface="DM Sans Medium"/>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54" name="Google Shape;54;p13"/>
          <p:cNvSpPr/>
          <p:nvPr>
            <p:ph idx="3" type="pic"/>
          </p:nvPr>
        </p:nvSpPr>
        <p:spPr>
          <a:xfrm>
            <a:off x="4437578" y="2171250"/>
            <a:ext cx="4509600" cy="2775600"/>
          </a:xfrm>
          <a:prstGeom prst="round2DiagRect">
            <a:avLst>
              <a:gd fmla="val 16667" name="adj1"/>
              <a:gd fmla="val 0" name="adj2"/>
            </a:avLst>
          </a:prstGeom>
          <a:noFill/>
          <a:ln>
            <a:noFill/>
          </a:ln>
        </p:spPr>
      </p:sp>
      <p:sp>
        <p:nvSpPr>
          <p:cNvPr id="55" name="Google Shape;55;p13"/>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317500" lvl="1" marL="914400" algn="r">
              <a:spcBef>
                <a:spcPts val="0"/>
              </a:spcBef>
              <a:spcAft>
                <a:spcPts val="0"/>
              </a:spcAft>
              <a:buClr>
                <a:schemeClr val="lt1"/>
              </a:buClr>
              <a:buSzPts val="14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60" name="Shape 60"/>
        <p:cNvGrpSpPr/>
        <p:nvPr/>
      </p:nvGrpSpPr>
      <p:grpSpPr>
        <a:xfrm>
          <a:off x="0" y="0"/>
          <a:ext cx="0" cy="0"/>
          <a:chOff x="0" y="0"/>
          <a:chExt cx="0" cy="0"/>
        </a:xfrm>
      </p:grpSpPr>
      <p:sp>
        <p:nvSpPr>
          <p:cNvPr id="61" name="Google Shape;61;p1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62" name="Google Shape;62;p1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3" name="Google Shape;63;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64" name="Shape 64"/>
        <p:cNvGrpSpPr/>
        <p:nvPr/>
      </p:nvGrpSpPr>
      <p:grpSpPr>
        <a:xfrm>
          <a:off x="0" y="0"/>
          <a:ext cx="0" cy="0"/>
          <a:chOff x="0" y="0"/>
          <a:chExt cx="0" cy="0"/>
        </a:xfrm>
      </p:grpSpPr>
      <p:sp>
        <p:nvSpPr>
          <p:cNvPr id="65" name="Google Shape;65;p1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6" name="Google Shape;66;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_1">
    <p:spTree>
      <p:nvGrpSpPr>
        <p:cNvPr id="67" name="Shape 67"/>
        <p:cNvGrpSpPr/>
        <p:nvPr/>
      </p:nvGrpSpPr>
      <p:grpSpPr>
        <a:xfrm>
          <a:off x="0" y="0"/>
          <a:ext cx="0" cy="0"/>
          <a:chOff x="0" y="0"/>
          <a:chExt cx="0" cy="0"/>
        </a:xfrm>
      </p:grpSpPr>
      <p:sp>
        <p:nvSpPr>
          <p:cNvPr id="68" name="Google Shape;68;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69" name="Google Shape;69;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70" name="Google Shape;70;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_1">
    <p:spTree>
      <p:nvGrpSpPr>
        <p:cNvPr id="71" name="Shape 71"/>
        <p:cNvGrpSpPr/>
        <p:nvPr/>
      </p:nvGrpSpPr>
      <p:grpSpPr>
        <a:xfrm>
          <a:off x="0" y="0"/>
          <a:ext cx="0" cy="0"/>
          <a:chOff x="0" y="0"/>
          <a:chExt cx="0" cy="0"/>
        </a:xfrm>
      </p:grpSpPr>
      <p:sp>
        <p:nvSpPr>
          <p:cNvPr id="72" name="Google Shape;72;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73" name="Google Shape;73;p18"/>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4" name="Google Shape;74;p18"/>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5" name="Google Shape;75;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76" name="Shape 76"/>
        <p:cNvGrpSpPr/>
        <p:nvPr/>
      </p:nvGrpSpPr>
      <p:grpSpPr>
        <a:xfrm>
          <a:off x="0" y="0"/>
          <a:ext cx="0" cy="0"/>
          <a:chOff x="0" y="0"/>
          <a:chExt cx="0" cy="0"/>
        </a:xfrm>
      </p:grpSpPr>
      <p:sp>
        <p:nvSpPr>
          <p:cNvPr id="77" name="Google Shape;77;p1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78" name="Google Shape;78;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79" name="Shape 79"/>
        <p:cNvGrpSpPr/>
        <p:nvPr/>
      </p:nvGrpSpPr>
      <p:grpSpPr>
        <a:xfrm>
          <a:off x="0" y="0"/>
          <a:ext cx="0" cy="0"/>
          <a:chOff x="0" y="0"/>
          <a:chExt cx="0" cy="0"/>
        </a:xfrm>
      </p:grpSpPr>
      <p:sp>
        <p:nvSpPr>
          <p:cNvPr id="80" name="Google Shape;80;p20"/>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81" name="Google Shape;81;p20"/>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82" name="Google Shape;82;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83" name="Shape 83"/>
        <p:cNvGrpSpPr/>
        <p:nvPr/>
      </p:nvGrpSpPr>
      <p:grpSpPr>
        <a:xfrm>
          <a:off x="0" y="0"/>
          <a:ext cx="0" cy="0"/>
          <a:chOff x="0" y="0"/>
          <a:chExt cx="0" cy="0"/>
        </a:xfrm>
      </p:grpSpPr>
      <p:sp>
        <p:nvSpPr>
          <p:cNvPr id="84" name="Google Shape;84;p21"/>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86" name="Shape 86"/>
        <p:cNvGrpSpPr/>
        <p:nvPr/>
      </p:nvGrpSpPr>
      <p:grpSpPr>
        <a:xfrm>
          <a:off x="0" y="0"/>
          <a:ext cx="0" cy="0"/>
          <a:chOff x="0" y="0"/>
          <a:chExt cx="0" cy="0"/>
        </a:xfrm>
      </p:grpSpPr>
      <p:sp>
        <p:nvSpPr>
          <p:cNvPr id="87" name="Google Shape;87;p22"/>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2"/>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9" name="Google Shape;89;p22"/>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90" name="Google Shape;90;p22"/>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91" name="Google Shape;91;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92" name="Shape 92"/>
        <p:cNvGrpSpPr/>
        <p:nvPr/>
      </p:nvGrpSpPr>
      <p:grpSpPr>
        <a:xfrm>
          <a:off x="0" y="0"/>
          <a:ext cx="0" cy="0"/>
          <a:chOff x="0" y="0"/>
          <a:chExt cx="0" cy="0"/>
        </a:xfrm>
      </p:grpSpPr>
      <p:sp>
        <p:nvSpPr>
          <p:cNvPr id="93" name="Google Shape;93;p23"/>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000"/>
              <a:buNone/>
              <a:defRPr/>
            </a:lvl1pPr>
          </a:lstStyle>
          <a:p/>
        </p:txBody>
      </p:sp>
      <p:sp>
        <p:nvSpPr>
          <p:cNvPr id="94" name="Google Shape;94;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95" name="Shape 95"/>
        <p:cNvGrpSpPr/>
        <p:nvPr/>
      </p:nvGrpSpPr>
      <p:grpSpPr>
        <a:xfrm>
          <a:off x="0" y="0"/>
          <a:ext cx="0" cy="0"/>
          <a:chOff x="0" y="0"/>
          <a:chExt cx="0" cy="0"/>
        </a:xfrm>
      </p:grpSpPr>
      <p:sp>
        <p:nvSpPr>
          <p:cNvPr id="96" name="Google Shape;96;p2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7" name="Google Shape;97;p24"/>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SzPts val="1000"/>
              <a:buChar char="●"/>
              <a:defRPr/>
            </a:lvl1pPr>
            <a:lvl2pPr indent="-279400" lvl="1" marL="914400" algn="ctr">
              <a:spcBef>
                <a:spcPts val="0"/>
              </a:spcBef>
              <a:spcAft>
                <a:spcPts val="0"/>
              </a:spcAft>
              <a:buSzPts val="800"/>
              <a:buChar char="○"/>
              <a:defRPr/>
            </a:lvl2pPr>
            <a:lvl3pPr indent="-292100" lvl="2" marL="1371600" algn="ctr">
              <a:spcBef>
                <a:spcPts val="0"/>
              </a:spcBef>
              <a:spcAft>
                <a:spcPts val="0"/>
              </a:spcAft>
              <a:buSzPts val="1000"/>
              <a:buChar char="■"/>
              <a:defRPr/>
            </a:lvl3pPr>
            <a:lvl4pPr indent="-292100" lvl="3" marL="1828800" algn="ctr">
              <a:spcBef>
                <a:spcPts val="0"/>
              </a:spcBef>
              <a:spcAft>
                <a:spcPts val="0"/>
              </a:spcAft>
              <a:buSzPts val="1000"/>
              <a:buChar char="●"/>
              <a:defRPr/>
            </a:lvl4pPr>
            <a:lvl5pPr indent="-292100" lvl="4" marL="2286000" algn="ctr">
              <a:spcBef>
                <a:spcPts val="0"/>
              </a:spcBef>
              <a:spcAft>
                <a:spcPts val="0"/>
              </a:spcAft>
              <a:buSzPts val="1000"/>
              <a:buChar char="○"/>
              <a:defRPr/>
            </a:lvl5pPr>
            <a:lvl6pPr indent="-292100" lvl="5" marL="2743200" algn="ctr">
              <a:spcBef>
                <a:spcPts val="0"/>
              </a:spcBef>
              <a:spcAft>
                <a:spcPts val="0"/>
              </a:spcAft>
              <a:buSzPts val="1000"/>
              <a:buChar char="■"/>
              <a:defRPr/>
            </a:lvl6pPr>
            <a:lvl7pPr indent="-292100" lvl="6" marL="3200400" algn="ctr">
              <a:spcBef>
                <a:spcPts val="0"/>
              </a:spcBef>
              <a:spcAft>
                <a:spcPts val="0"/>
              </a:spcAft>
              <a:buSzPts val="1000"/>
              <a:buChar char="●"/>
              <a:defRPr/>
            </a:lvl7pPr>
            <a:lvl8pPr indent="-292100" lvl="7" marL="3657600" algn="ctr">
              <a:spcBef>
                <a:spcPts val="0"/>
              </a:spcBef>
              <a:spcAft>
                <a:spcPts val="0"/>
              </a:spcAft>
              <a:buSzPts val="1000"/>
              <a:buChar char="○"/>
              <a:defRPr/>
            </a:lvl8pPr>
            <a:lvl9pPr indent="-292100" lvl="8" marL="4114800" algn="ctr">
              <a:spcBef>
                <a:spcPts val="0"/>
              </a:spcBef>
              <a:spcAft>
                <a:spcPts val="0"/>
              </a:spcAft>
              <a:buSzPts val="1000"/>
              <a:buChar char="■"/>
              <a:defRPr/>
            </a:lvl9pPr>
          </a:lstStyle>
          <a:p/>
        </p:txBody>
      </p:sp>
      <p:sp>
        <p:nvSpPr>
          <p:cNvPr id="98" name="Google Shape;98;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9" name="Shape 99"/>
        <p:cNvGrpSpPr/>
        <p:nvPr/>
      </p:nvGrpSpPr>
      <p:grpSpPr>
        <a:xfrm>
          <a:off x="0" y="0"/>
          <a:ext cx="0" cy="0"/>
          <a:chOff x="0" y="0"/>
          <a:chExt cx="0" cy="0"/>
        </a:xfrm>
      </p:grpSpPr>
      <p:sp>
        <p:nvSpPr>
          <p:cNvPr id="100" name="Google Shape;100;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101" name="Shape 101"/>
        <p:cNvGrpSpPr/>
        <p:nvPr/>
      </p:nvGrpSpPr>
      <p:grpSpPr>
        <a:xfrm>
          <a:off x="0" y="0"/>
          <a:ext cx="0" cy="0"/>
          <a:chOff x="0" y="0"/>
          <a:chExt cx="0" cy="0"/>
        </a:xfrm>
      </p:grpSpPr>
      <p:sp>
        <p:nvSpPr>
          <p:cNvPr id="102" name="Google Shape;102;p26"/>
          <p:cNvSpPr txBox="1"/>
          <p:nvPr>
            <p:ph type="title"/>
          </p:nvPr>
        </p:nvSpPr>
        <p:spPr>
          <a:xfrm>
            <a:off x="677325" y="1832775"/>
            <a:ext cx="3217200" cy="14841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03" name="Google Shape;103;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p26"/>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05" name="Google Shape;105;p26"/>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06" name="Google Shape;106;p26"/>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07" name="Google Shape;107;p26"/>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08" name="Google Shape;108;p26"/>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09" name="Google Shape;109;p26"/>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110" name="Shape 110"/>
        <p:cNvGrpSpPr/>
        <p:nvPr/>
      </p:nvGrpSpPr>
      <p:grpSpPr>
        <a:xfrm>
          <a:off x="0" y="0"/>
          <a:ext cx="0" cy="0"/>
          <a:chOff x="0" y="0"/>
          <a:chExt cx="0" cy="0"/>
        </a:xfrm>
      </p:grpSpPr>
      <p:sp>
        <p:nvSpPr>
          <p:cNvPr id="111" name="Google Shape;111;p2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12" name="Google Shape;112;p27"/>
          <p:cNvSpPr txBox="1"/>
          <p:nvPr>
            <p:ph idx="1" type="body"/>
          </p:nvPr>
        </p:nvSpPr>
        <p:spPr>
          <a:xfrm>
            <a:off x="311700" y="1152475"/>
            <a:ext cx="4473900" cy="34164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13" name="Google Shape;113;p27"/>
          <p:cNvSpPr/>
          <p:nvPr>
            <p:ph idx="2" type="pic"/>
          </p:nvPr>
        </p:nvSpPr>
        <p:spPr>
          <a:xfrm>
            <a:off x="4992024" y="1152775"/>
            <a:ext cx="3840300" cy="3416400"/>
          </a:xfrm>
          <a:prstGeom prst="rect">
            <a:avLst/>
          </a:prstGeom>
          <a:noFill/>
          <a:ln>
            <a:noFill/>
          </a:ln>
        </p:spPr>
      </p:sp>
      <p:sp>
        <p:nvSpPr>
          <p:cNvPr id="114" name="Google Shape;114;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
    <p:spTree>
      <p:nvGrpSpPr>
        <p:cNvPr id="115" name="Shape 115"/>
        <p:cNvGrpSpPr/>
        <p:nvPr/>
      </p:nvGrpSpPr>
      <p:grpSpPr>
        <a:xfrm>
          <a:off x="0" y="0"/>
          <a:ext cx="0" cy="0"/>
          <a:chOff x="0" y="0"/>
          <a:chExt cx="0" cy="0"/>
        </a:xfrm>
      </p:grpSpPr>
      <p:sp>
        <p:nvSpPr>
          <p:cNvPr id="116" name="Google Shape;116;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28"/>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18" name="Google Shape;118;p28"/>
          <p:cNvSpPr txBox="1"/>
          <p:nvPr>
            <p:ph idx="1" type="body"/>
          </p:nvPr>
        </p:nvSpPr>
        <p:spPr>
          <a:xfrm>
            <a:off x="483150" y="2237788"/>
            <a:ext cx="36198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19" name="Google Shape;119;p28"/>
          <p:cNvSpPr txBox="1"/>
          <p:nvPr>
            <p:ph idx="2" type="body"/>
          </p:nvPr>
        </p:nvSpPr>
        <p:spPr>
          <a:xfrm>
            <a:off x="5048000" y="2237788"/>
            <a:ext cx="36198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20" name="Google Shape;120;p28"/>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21" name="Google Shape;121;p28"/>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122" name="Shape 122"/>
        <p:cNvGrpSpPr/>
        <p:nvPr/>
      </p:nvGrpSpPr>
      <p:grpSpPr>
        <a:xfrm>
          <a:off x="0" y="0"/>
          <a:ext cx="0" cy="0"/>
          <a:chOff x="0" y="0"/>
          <a:chExt cx="0" cy="0"/>
        </a:xfrm>
      </p:grpSpPr>
      <p:sp>
        <p:nvSpPr>
          <p:cNvPr id="123" name="Google Shape;123;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4" name="Google Shape;124;p29"/>
          <p:cNvSpPr txBox="1"/>
          <p:nvPr>
            <p:ph idx="1" type="body"/>
          </p:nvPr>
        </p:nvSpPr>
        <p:spPr>
          <a:xfrm>
            <a:off x="48317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25" name="Google Shape;125;p29"/>
          <p:cNvSpPr txBox="1"/>
          <p:nvPr>
            <p:ph idx="2" type="body"/>
          </p:nvPr>
        </p:nvSpPr>
        <p:spPr>
          <a:xfrm>
            <a:off x="334772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26" name="Google Shape;126;p29"/>
          <p:cNvSpPr txBox="1"/>
          <p:nvPr>
            <p:ph idx="3" type="body"/>
          </p:nvPr>
        </p:nvSpPr>
        <p:spPr>
          <a:xfrm>
            <a:off x="621227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27" name="Google Shape;127;p29"/>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28" name="Google Shape;128;p29"/>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29" name="Google Shape;129;p29"/>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30" name="Google Shape;130;p29"/>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131" name="Shape 131"/>
        <p:cNvGrpSpPr/>
        <p:nvPr/>
      </p:nvGrpSpPr>
      <p:grpSpPr>
        <a:xfrm>
          <a:off x="0" y="0"/>
          <a:ext cx="0" cy="0"/>
          <a:chOff x="0" y="0"/>
          <a:chExt cx="0" cy="0"/>
        </a:xfrm>
      </p:grpSpPr>
      <p:sp>
        <p:nvSpPr>
          <p:cNvPr id="132" name="Google Shape;132;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3" name="Google Shape;133;p30"/>
          <p:cNvSpPr txBox="1"/>
          <p:nvPr>
            <p:ph idx="1" type="body"/>
          </p:nvPr>
        </p:nvSpPr>
        <p:spPr>
          <a:xfrm>
            <a:off x="366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34" name="Google Shape;134;p30"/>
          <p:cNvSpPr txBox="1"/>
          <p:nvPr>
            <p:ph idx="2" type="body"/>
          </p:nvPr>
        </p:nvSpPr>
        <p:spPr>
          <a:xfrm>
            <a:off x="4938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35" name="Google Shape;135;p30"/>
          <p:cNvSpPr txBox="1"/>
          <p:nvPr>
            <p:ph idx="3" type="body"/>
          </p:nvPr>
        </p:nvSpPr>
        <p:spPr>
          <a:xfrm>
            <a:off x="366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36" name="Google Shape;136;p30"/>
          <p:cNvSpPr txBox="1"/>
          <p:nvPr>
            <p:ph idx="4" type="body"/>
          </p:nvPr>
        </p:nvSpPr>
        <p:spPr>
          <a:xfrm>
            <a:off x="4938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37" name="Google Shape;137;p30"/>
          <p:cNvSpPr txBox="1"/>
          <p:nvPr>
            <p:ph type="title"/>
          </p:nvPr>
        </p:nvSpPr>
        <p:spPr>
          <a:xfrm>
            <a:off x="366750"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38" name="Google Shape;138;p30"/>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39" name="Google Shape;139;p30"/>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40" name="Google Shape;140;p30"/>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41" name="Google Shape;141;p30"/>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142" name="Shape 142"/>
        <p:cNvGrpSpPr/>
        <p:nvPr/>
      </p:nvGrpSpPr>
      <p:grpSpPr>
        <a:xfrm>
          <a:off x="0" y="0"/>
          <a:ext cx="0" cy="0"/>
          <a:chOff x="0" y="0"/>
          <a:chExt cx="0" cy="0"/>
        </a:xfrm>
      </p:grpSpPr>
      <p:sp>
        <p:nvSpPr>
          <p:cNvPr id="143" name="Google Shape;143;p3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44" name="Google Shape;144;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5" name="Google Shape;145;p31"/>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146" name="Shape 146"/>
        <p:cNvGrpSpPr/>
        <p:nvPr/>
      </p:nvGrpSpPr>
      <p:grpSpPr>
        <a:xfrm>
          <a:off x="0" y="0"/>
          <a:ext cx="0" cy="0"/>
          <a:chOff x="0" y="0"/>
          <a:chExt cx="0" cy="0"/>
        </a:xfrm>
      </p:grpSpPr>
      <p:sp>
        <p:nvSpPr>
          <p:cNvPr id="147" name="Google Shape;147;p32"/>
          <p:cNvSpPr txBox="1"/>
          <p:nvPr>
            <p:ph idx="1" type="body"/>
          </p:nvPr>
        </p:nvSpPr>
        <p:spPr>
          <a:xfrm>
            <a:off x="311700"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8" name="Google Shape;148;p32"/>
          <p:cNvSpPr/>
          <p:nvPr>
            <p:ph idx="2" type="pic"/>
          </p:nvPr>
        </p:nvSpPr>
        <p:spPr>
          <a:xfrm>
            <a:off x="4804825" y="1133300"/>
            <a:ext cx="4027500" cy="2392800"/>
          </a:xfrm>
          <a:prstGeom prst="rect">
            <a:avLst/>
          </a:prstGeom>
          <a:noFill/>
          <a:ln>
            <a:noFill/>
          </a:ln>
        </p:spPr>
      </p:sp>
      <p:sp>
        <p:nvSpPr>
          <p:cNvPr id="149" name="Google Shape;149;p32"/>
          <p:cNvSpPr/>
          <p:nvPr>
            <p:ph idx="3" type="pic"/>
          </p:nvPr>
        </p:nvSpPr>
        <p:spPr>
          <a:xfrm>
            <a:off x="311725" y="1133300"/>
            <a:ext cx="4027500" cy="2392800"/>
          </a:xfrm>
          <a:prstGeom prst="rect">
            <a:avLst/>
          </a:prstGeom>
          <a:noFill/>
          <a:ln>
            <a:noFill/>
          </a:ln>
        </p:spPr>
      </p:sp>
      <p:sp>
        <p:nvSpPr>
          <p:cNvPr id="150" name="Google Shape;150;p32"/>
          <p:cNvSpPr txBox="1"/>
          <p:nvPr>
            <p:ph idx="4" type="body"/>
          </p:nvPr>
        </p:nvSpPr>
        <p:spPr>
          <a:xfrm>
            <a:off x="4804825"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1" name="Google Shape;151;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2" name="Google Shape;152;p3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53" name="Google Shape;153;p32"/>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54" name="Google Shape;154;p32"/>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55" name="Shape 155"/>
        <p:cNvGrpSpPr/>
        <p:nvPr/>
      </p:nvGrpSpPr>
      <p:grpSpPr>
        <a:xfrm>
          <a:off x="0" y="0"/>
          <a:ext cx="0" cy="0"/>
          <a:chOff x="0" y="0"/>
          <a:chExt cx="0" cy="0"/>
        </a:xfrm>
      </p:grpSpPr>
      <p:sp>
        <p:nvSpPr>
          <p:cNvPr id="156" name="Google Shape;156;p33"/>
          <p:cNvSpPr txBox="1"/>
          <p:nvPr>
            <p:ph idx="1" type="body"/>
          </p:nvPr>
        </p:nvSpPr>
        <p:spPr>
          <a:xfrm>
            <a:off x="31170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7" name="Google Shape;157;p33"/>
          <p:cNvSpPr/>
          <p:nvPr>
            <p:ph idx="2" type="pic"/>
          </p:nvPr>
        </p:nvSpPr>
        <p:spPr>
          <a:xfrm>
            <a:off x="6205225" y="1128325"/>
            <a:ext cx="2627100" cy="2273100"/>
          </a:xfrm>
          <a:prstGeom prst="rect">
            <a:avLst/>
          </a:prstGeom>
          <a:noFill/>
          <a:ln>
            <a:noFill/>
          </a:ln>
        </p:spPr>
      </p:sp>
      <p:sp>
        <p:nvSpPr>
          <p:cNvPr id="158" name="Google Shape;158;p33"/>
          <p:cNvSpPr/>
          <p:nvPr>
            <p:ph idx="3" type="pic"/>
          </p:nvPr>
        </p:nvSpPr>
        <p:spPr>
          <a:xfrm>
            <a:off x="311725" y="1128325"/>
            <a:ext cx="2627100" cy="2273100"/>
          </a:xfrm>
          <a:prstGeom prst="rect">
            <a:avLst/>
          </a:prstGeom>
          <a:noFill/>
          <a:ln>
            <a:noFill/>
          </a:ln>
        </p:spPr>
      </p:sp>
      <p:sp>
        <p:nvSpPr>
          <p:cNvPr id="159" name="Google Shape;159;p33"/>
          <p:cNvSpPr txBox="1"/>
          <p:nvPr>
            <p:ph idx="4" type="body"/>
          </p:nvPr>
        </p:nvSpPr>
        <p:spPr>
          <a:xfrm>
            <a:off x="6205225"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60" name="Google Shape;160;p33"/>
          <p:cNvSpPr/>
          <p:nvPr>
            <p:ph idx="5" type="pic"/>
          </p:nvPr>
        </p:nvSpPr>
        <p:spPr>
          <a:xfrm>
            <a:off x="3255250" y="1128325"/>
            <a:ext cx="2627100" cy="2273100"/>
          </a:xfrm>
          <a:prstGeom prst="rect">
            <a:avLst/>
          </a:prstGeom>
          <a:noFill/>
          <a:ln>
            <a:noFill/>
          </a:ln>
        </p:spPr>
      </p:sp>
      <p:sp>
        <p:nvSpPr>
          <p:cNvPr id="161" name="Google Shape;161;p33"/>
          <p:cNvSpPr txBox="1"/>
          <p:nvPr>
            <p:ph idx="6" type="body"/>
          </p:nvPr>
        </p:nvSpPr>
        <p:spPr>
          <a:xfrm>
            <a:off x="325525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62" name="Google Shape;162;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3" name="Google Shape;163;p3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64" name="Google Shape;164;p33"/>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65" name="Google Shape;165;p33"/>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66" name="Google Shape;166;p33"/>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67" name="Shape 167"/>
        <p:cNvGrpSpPr/>
        <p:nvPr/>
      </p:nvGrpSpPr>
      <p:grpSpPr>
        <a:xfrm>
          <a:off x="0" y="0"/>
          <a:ext cx="0" cy="0"/>
          <a:chOff x="0" y="0"/>
          <a:chExt cx="0" cy="0"/>
        </a:xfrm>
      </p:grpSpPr>
      <p:sp>
        <p:nvSpPr>
          <p:cNvPr id="168" name="Google Shape;168;p34"/>
          <p:cNvSpPr/>
          <p:nvPr>
            <p:ph idx="2" type="pic"/>
          </p:nvPr>
        </p:nvSpPr>
        <p:spPr>
          <a:xfrm>
            <a:off x="311700" y="445025"/>
            <a:ext cx="8520600" cy="4218300"/>
          </a:xfrm>
          <a:prstGeom prst="rect">
            <a:avLst/>
          </a:prstGeom>
          <a:noFill/>
          <a:ln>
            <a:noFill/>
          </a:ln>
        </p:spPr>
      </p:sp>
      <p:sp>
        <p:nvSpPr>
          <p:cNvPr id="169" name="Google Shape;169;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70" name="Shape 170"/>
        <p:cNvGrpSpPr/>
        <p:nvPr/>
      </p:nvGrpSpPr>
      <p:grpSpPr>
        <a:xfrm>
          <a:off x="0" y="0"/>
          <a:ext cx="0" cy="0"/>
          <a:chOff x="0" y="0"/>
          <a:chExt cx="0" cy="0"/>
        </a:xfrm>
      </p:grpSpPr>
      <p:sp>
        <p:nvSpPr>
          <p:cNvPr id="171" name="Google Shape;171;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72" name="Google Shape;172;p35"/>
          <p:cNvSpPr/>
          <p:nvPr>
            <p:ph idx="2" type="pic"/>
          </p:nvPr>
        </p:nvSpPr>
        <p:spPr>
          <a:xfrm>
            <a:off x="3389600" y="118913"/>
            <a:ext cx="1643700" cy="1535100"/>
          </a:xfrm>
          <a:prstGeom prst="rect">
            <a:avLst/>
          </a:prstGeom>
          <a:noFill/>
          <a:ln>
            <a:noFill/>
          </a:ln>
        </p:spPr>
      </p:sp>
      <p:sp>
        <p:nvSpPr>
          <p:cNvPr id="173" name="Google Shape;173;p35"/>
          <p:cNvSpPr/>
          <p:nvPr>
            <p:ph idx="3" type="pic"/>
          </p:nvPr>
        </p:nvSpPr>
        <p:spPr>
          <a:xfrm>
            <a:off x="5195935" y="118913"/>
            <a:ext cx="1643700" cy="1535100"/>
          </a:xfrm>
          <a:prstGeom prst="rect">
            <a:avLst/>
          </a:prstGeom>
          <a:noFill/>
          <a:ln>
            <a:noFill/>
          </a:ln>
        </p:spPr>
      </p:sp>
      <p:sp>
        <p:nvSpPr>
          <p:cNvPr id="174" name="Google Shape;174;p35"/>
          <p:cNvSpPr/>
          <p:nvPr>
            <p:ph idx="4" type="pic"/>
          </p:nvPr>
        </p:nvSpPr>
        <p:spPr>
          <a:xfrm>
            <a:off x="7002270" y="118913"/>
            <a:ext cx="1643700" cy="1535100"/>
          </a:xfrm>
          <a:prstGeom prst="rect">
            <a:avLst/>
          </a:prstGeom>
          <a:noFill/>
          <a:ln>
            <a:noFill/>
          </a:ln>
        </p:spPr>
      </p:sp>
      <p:sp>
        <p:nvSpPr>
          <p:cNvPr id="175" name="Google Shape;175;p35"/>
          <p:cNvSpPr/>
          <p:nvPr>
            <p:ph idx="5" type="pic"/>
          </p:nvPr>
        </p:nvSpPr>
        <p:spPr>
          <a:xfrm>
            <a:off x="3389588" y="1804212"/>
            <a:ext cx="1643700" cy="1535100"/>
          </a:xfrm>
          <a:prstGeom prst="rect">
            <a:avLst/>
          </a:prstGeom>
          <a:noFill/>
          <a:ln>
            <a:noFill/>
          </a:ln>
        </p:spPr>
      </p:sp>
      <p:sp>
        <p:nvSpPr>
          <p:cNvPr id="176" name="Google Shape;176;p35"/>
          <p:cNvSpPr/>
          <p:nvPr>
            <p:ph idx="6" type="pic"/>
          </p:nvPr>
        </p:nvSpPr>
        <p:spPr>
          <a:xfrm>
            <a:off x="5195922" y="1804212"/>
            <a:ext cx="1643700" cy="1535100"/>
          </a:xfrm>
          <a:prstGeom prst="rect">
            <a:avLst/>
          </a:prstGeom>
          <a:noFill/>
          <a:ln>
            <a:noFill/>
          </a:ln>
        </p:spPr>
      </p:sp>
      <p:sp>
        <p:nvSpPr>
          <p:cNvPr id="177" name="Google Shape;177;p35"/>
          <p:cNvSpPr/>
          <p:nvPr>
            <p:ph idx="7" type="pic"/>
          </p:nvPr>
        </p:nvSpPr>
        <p:spPr>
          <a:xfrm>
            <a:off x="7002257" y="1804212"/>
            <a:ext cx="1643700" cy="1535100"/>
          </a:xfrm>
          <a:prstGeom prst="rect">
            <a:avLst/>
          </a:prstGeom>
          <a:noFill/>
          <a:ln>
            <a:noFill/>
          </a:ln>
        </p:spPr>
      </p:sp>
      <p:sp>
        <p:nvSpPr>
          <p:cNvPr id="178" name="Google Shape;178;p35"/>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79" name="Google Shape;179;p35"/>
          <p:cNvSpPr/>
          <p:nvPr>
            <p:ph idx="8" type="pic"/>
          </p:nvPr>
        </p:nvSpPr>
        <p:spPr>
          <a:xfrm>
            <a:off x="3389588" y="3489487"/>
            <a:ext cx="1643700" cy="1535100"/>
          </a:xfrm>
          <a:prstGeom prst="rect">
            <a:avLst/>
          </a:prstGeom>
          <a:noFill/>
          <a:ln>
            <a:noFill/>
          </a:ln>
        </p:spPr>
      </p:sp>
      <p:sp>
        <p:nvSpPr>
          <p:cNvPr id="180" name="Google Shape;180;p35"/>
          <p:cNvSpPr/>
          <p:nvPr>
            <p:ph idx="9" type="pic"/>
          </p:nvPr>
        </p:nvSpPr>
        <p:spPr>
          <a:xfrm>
            <a:off x="5195922" y="3489487"/>
            <a:ext cx="1643700" cy="1535100"/>
          </a:xfrm>
          <a:prstGeom prst="rect">
            <a:avLst/>
          </a:prstGeom>
          <a:noFill/>
          <a:ln>
            <a:noFill/>
          </a:ln>
        </p:spPr>
      </p:sp>
      <p:sp>
        <p:nvSpPr>
          <p:cNvPr id="181" name="Google Shape;181;p35"/>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itle slide" type="title">
  <p:cSld name="TITLE">
    <p:bg>
      <p:bgPr>
        <a:solidFill>
          <a:schemeClr val="dk1"/>
        </a:solidFill>
      </p:bgPr>
    </p:bg>
    <p:spTree>
      <p:nvGrpSpPr>
        <p:cNvPr id="182" name="Shape 182"/>
        <p:cNvGrpSpPr/>
        <p:nvPr/>
      </p:nvGrpSpPr>
      <p:grpSpPr>
        <a:xfrm>
          <a:off x="0" y="0"/>
          <a:ext cx="0" cy="0"/>
          <a:chOff x="0" y="0"/>
          <a:chExt cx="0" cy="0"/>
        </a:xfrm>
      </p:grpSpPr>
      <p:sp>
        <p:nvSpPr>
          <p:cNvPr id="183" name="Google Shape;183;p36"/>
          <p:cNvSpPr txBox="1"/>
          <p:nvPr>
            <p:ph idx="1" type="body"/>
          </p:nvPr>
        </p:nvSpPr>
        <p:spPr>
          <a:xfrm>
            <a:off x="196951" y="4737750"/>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184" name="Google Shape;184;p36"/>
          <p:cNvSpPr txBox="1"/>
          <p:nvPr>
            <p:ph type="ctrTitle"/>
          </p:nvPr>
        </p:nvSpPr>
        <p:spPr>
          <a:xfrm>
            <a:off x="196950" y="223825"/>
            <a:ext cx="8011800" cy="1877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6750"/>
              <a:buNone/>
              <a:defRPr sz="6750">
                <a:solidFill>
                  <a:schemeClr val="lt1"/>
                </a:solidFill>
              </a:defRPr>
            </a:lvl1pPr>
            <a:lvl2pPr lvl="1">
              <a:spcBef>
                <a:spcPts val="0"/>
              </a:spcBef>
              <a:spcAft>
                <a:spcPts val="0"/>
              </a:spcAft>
              <a:buClr>
                <a:schemeClr val="lt1"/>
              </a:buClr>
              <a:buSzPts val="5200"/>
              <a:buNone/>
              <a:defRPr sz="5200">
                <a:solidFill>
                  <a:schemeClr val="lt1"/>
                </a:solidFill>
              </a:defRPr>
            </a:lvl2pPr>
            <a:lvl3pPr lvl="2">
              <a:spcBef>
                <a:spcPts val="0"/>
              </a:spcBef>
              <a:spcAft>
                <a:spcPts val="0"/>
              </a:spcAft>
              <a:buClr>
                <a:schemeClr val="lt1"/>
              </a:buClr>
              <a:buSzPts val="5200"/>
              <a:buNone/>
              <a:defRPr sz="5200">
                <a:solidFill>
                  <a:schemeClr val="lt1"/>
                </a:solidFill>
              </a:defRPr>
            </a:lvl3pPr>
            <a:lvl4pPr lvl="3">
              <a:spcBef>
                <a:spcPts val="0"/>
              </a:spcBef>
              <a:spcAft>
                <a:spcPts val="0"/>
              </a:spcAft>
              <a:buClr>
                <a:schemeClr val="lt1"/>
              </a:buClr>
              <a:buSzPts val="5200"/>
              <a:buNone/>
              <a:defRPr sz="5200">
                <a:solidFill>
                  <a:schemeClr val="lt1"/>
                </a:solidFill>
              </a:defRPr>
            </a:lvl4pPr>
            <a:lvl5pPr lvl="4">
              <a:spcBef>
                <a:spcPts val="0"/>
              </a:spcBef>
              <a:spcAft>
                <a:spcPts val="0"/>
              </a:spcAft>
              <a:buClr>
                <a:schemeClr val="lt1"/>
              </a:buClr>
              <a:buSzPts val="5200"/>
              <a:buNone/>
              <a:defRPr sz="5200">
                <a:solidFill>
                  <a:schemeClr val="lt1"/>
                </a:solidFill>
              </a:defRPr>
            </a:lvl5pPr>
            <a:lvl6pPr lvl="5">
              <a:spcBef>
                <a:spcPts val="0"/>
              </a:spcBef>
              <a:spcAft>
                <a:spcPts val="0"/>
              </a:spcAft>
              <a:buClr>
                <a:schemeClr val="lt1"/>
              </a:buClr>
              <a:buSzPts val="5200"/>
              <a:buNone/>
              <a:defRPr sz="5200">
                <a:solidFill>
                  <a:schemeClr val="lt1"/>
                </a:solidFill>
              </a:defRPr>
            </a:lvl6pPr>
            <a:lvl7pPr lvl="6">
              <a:spcBef>
                <a:spcPts val="0"/>
              </a:spcBef>
              <a:spcAft>
                <a:spcPts val="0"/>
              </a:spcAft>
              <a:buClr>
                <a:schemeClr val="lt1"/>
              </a:buClr>
              <a:buSzPts val="5200"/>
              <a:buNone/>
              <a:defRPr sz="5200">
                <a:solidFill>
                  <a:schemeClr val="lt1"/>
                </a:solidFill>
              </a:defRPr>
            </a:lvl7pPr>
            <a:lvl8pPr lvl="7">
              <a:spcBef>
                <a:spcPts val="0"/>
              </a:spcBef>
              <a:spcAft>
                <a:spcPts val="0"/>
              </a:spcAft>
              <a:buClr>
                <a:schemeClr val="lt1"/>
              </a:buClr>
              <a:buSzPts val="5200"/>
              <a:buNone/>
              <a:defRPr sz="5200">
                <a:solidFill>
                  <a:schemeClr val="lt1"/>
                </a:solidFill>
              </a:defRPr>
            </a:lvl8pPr>
            <a:lvl9pPr lvl="8">
              <a:spcBef>
                <a:spcPts val="0"/>
              </a:spcBef>
              <a:spcAft>
                <a:spcPts val="0"/>
              </a:spcAft>
              <a:buClr>
                <a:schemeClr val="lt1"/>
              </a:buClr>
              <a:buSzPts val="5200"/>
              <a:buNone/>
              <a:defRPr sz="5200">
                <a:solidFill>
                  <a:schemeClr val="lt1"/>
                </a:solidFill>
              </a:defRPr>
            </a:lvl9pPr>
          </a:lstStyle>
          <a:p/>
        </p:txBody>
      </p:sp>
      <p:sp>
        <p:nvSpPr>
          <p:cNvPr id="185" name="Google Shape;185;p36"/>
          <p:cNvSpPr txBox="1"/>
          <p:nvPr>
            <p:ph idx="2" type="subTitle"/>
          </p:nvPr>
        </p:nvSpPr>
        <p:spPr>
          <a:xfrm>
            <a:off x="196950" y="2171250"/>
            <a:ext cx="3986700" cy="555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50"/>
              <a:buFont typeface="DM Sans Medium"/>
              <a:buNone/>
              <a:defRPr sz="1850">
                <a:solidFill>
                  <a:schemeClr val="lt1"/>
                </a:solidFill>
                <a:latin typeface="DM Sans Medium"/>
                <a:ea typeface="DM Sans Medium"/>
                <a:cs typeface="DM Sans Medium"/>
                <a:sym typeface="DM Sans Medium"/>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186" name="Google Shape;186;p36"/>
          <p:cNvSpPr/>
          <p:nvPr>
            <p:ph idx="3" type="pic"/>
          </p:nvPr>
        </p:nvSpPr>
        <p:spPr>
          <a:xfrm>
            <a:off x="4437578" y="2171250"/>
            <a:ext cx="4509600" cy="2775600"/>
          </a:xfrm>
          <a:prstGeom prst="round2DiagRect">
            <a:avLst>
              <a:gd fmla="val 16667" name="adj1"/>
              <a:gd fmla="val 0" name="adj2"/>
            </a:avLst>
          </a:prstGeom>
          <a:noFill/>
          <a:ln>
            <a:noFill/>
          </a:ln>
        </p:spPr>
      </p:sp>
      <p:sp>
        <p:nvSpPr>
          <p:cNvPr id="187" name="Google Shape;187;p36"/>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number" type="secHead">
  <p:cSld name="SECTION_HEADER">
    <p:spTree>
      <p:nvGrpSpPr>
        <p:cNvPr id="188" name="Shape 188"/>
        <p:cNvGrpSpPr/>
        <p:nvPr/>
      </p:nvGrpSpPr>
      <p:grpSpPr>
        <a:xfrm>
          <a:off x="0" y="0"/>
          <a:ext cx="0" cy="0"/>
          <a:chOff x="0" y="0"/>
          <a:chExt cx="0" cy="0"/>
        </a:xfrm>
      </p:grpSpPr>
      <p:sp>
        <p:nvSpPr>
          <p:cNvPr id="189" name="Google Shape;189;p37"/>
          <p:cNvSpPr txBox="1"/>
          <p:nvPr>
            <p:ph type="title"/>
          </p:nvPr>
        </p:nvSpPr>
        <p:spPr>
          <a:xfrm>
            <a:off x="511953" y="5885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0" name="Google Shape;190;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91" name="Google Shape;191;p37"/>
          <p:cNvSpPr txBox="1"/>
          <p:nvPr>
            <p:ph idx="2" type="title"/>
          </p:nvPr>
        </p:nvSpPr>
        <p:spPr>
          <a:xfrm>
            <a:off x="511953" y="14303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2" name="Google Shape;192;p37"/>
          <p:cNvSpPr txBox="1"/>
          <p:nvPr>
            <p:ph idx="3" type="title"/>
          </p:nvPr>
        </p:nvSpPr>
        <p:spPr>
          <a:xfrm>
            <a:off x="511953" y="22721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3" name="Google Shape;193;p37"/>
          <p:cNvSpPr txBox="1"/>
          <p:nvPr>
            <p:ph idx="4" type="title"/>
          </p:nvPr>
        </p:nvSpPr>
        <p:spPr>
          <a:xfrm>
            <a:off x="511953" y="31139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4" name="Google Shape;194;p37"/>
          <p:cNvSpPr txBox="1"/>
          <p:nvPr>
            <p:ph idx="5" type="title"/>
          </p:nvPr>
        </p:nvSpPr>
        <p:spPr>
          <a:xfrm>
            <a:off x="511953" y="39557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5" name="Google Shape;195;p37"/>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196" name="Google Shape;196;p37"/>
          <p:cNvSpPr txBox="1"/>
          <p:nvPr>
            <p:ph idx="6"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type="tx">
  <p:cSld name="TITLE_AND_BODY">
    <p:spTree>
      <p:nvGrpSpPr>
        <p:cNvPr id="197" name="Shape 197"/>
        <p:cNvGrpSpPr/>
        <p:nvPr/>
      </p:nvGrpSpPr>
      <p:grpSpPr>
        <a:xfrm>
          <a:off x="0" y="0"/>
          <a:ext cx="0" cy="0"/>
          <a:chOff x="0" y="0"/>
          <a:chExt cx="0" cy="0"/>
        </a:xfrm>
      </p:grpSpPr>
      <p:sp>
        <p:nvSpPr>
          <p:cNvPr id="198" name="Google Shape;198;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99" name="Google Shape;199;p38"/>
          <p:cNvSpPr txBox="1"/>
          <p:nvPr>
            <p:ph idx="1" type="subTitle"/>
          </p:nvPr>
        </p:nvSpPr>
        <p:spPr>
          <a:xfrm>
            <a:off x="975300" y="1864050"/>
            <a:ext cx="7193400" cy="1415400"/>
          </a:xfrm>
          <a:prstGeom prst="rect">
            <a:avLst/>
          </a:prstGeom>
        </p:spPr>
        <p:txBody>
          <a:bodyPr anchorCtr="0" anchor="ctr" bIns="91425" lIns="91425" spcFirstLastPara="1" rIns="91425" wrap="square" tIns="91425">
            <a:spAutoFit/>
          </a:bodyPr>
          <a:lstStyle>
            <a:lvl1pPr lvl="0"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1pPr>
            <a:lvl2pPr lvl="1"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2pPr>
            <a:lvl3pPr lvl="2"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3pPr>
            <a:lvl4pPr lvl="3"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4pPr>
            <a:lvl5pPr lvl="4"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5pPr>
            <a:lvl6pPr lvl="5"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6pPr>
            <a:lvl7pPr lvl="6"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7pPr>
            <a:lvl8pPr lvl="7"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8pPr>
            <a:lvl9pPr lvl="8"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9pPr>
          </a:lstStyle>
          <a:p/>
        </p:txBody>
      </p:sp>
      <p:sp>
        <p:nvSpPr>
          <p:cNvPr id="200" name="Google Shape;200;p38"/>
          <p:cNvSpPr txBox="1"/>
          <p:nvPr>
            <p:ph idx="2" type="body"/>
          </p:nvPr>
        </p:nvSpPr>
        <p:spPr>
          <a:xfrm>
            <a:off x="196951" y="196725"/>
            <a:ext cx="18591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201" name="Google Shape;201;p38"/>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TITLE_AND_BODY_1">
    <p:bg>
      <p:bgPr>
        <a:solidFill>
          <a:schemeClr val="dk1"/>
        </a:solidFill>
      </p:bgPr>
    </p:bg>
    <p:spTree>
      <p:nvGrpSpPr>
        <p:cNvPr id="202" name="Shape 202"/>
        <p:cNvGrpSpPr/>
        <p:nvPr/>
      </p:nvGrpSpPr>
      <p:grpSpPr>
        <a:xfrm>
          <a:off x="0" y="0"/>
          <a:ext cx="0" cy="0"/>
          <a:chOff x="0" y="0"/>
          <a:chExt cx="0" cy="0"/>
        </a:xfrm>
      </p:grpSpPr>
      <p:sp>
        <p:nvSpPr>
          <p:cNvPr id="203" name="Google Shape;203;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04" name="Google Shape;204;p39"/>
          <p:cNvSpPr txBox="1"/>
          <p:nvPr>
            <p:ph idx="1" type="subTitle"/>
          </p:nvPr>
        </p:nvSpPr>
        <p:spPr>
          <a:xfrm>
            <a:off x="975300" y="1864050"/>
            <a:ext cx="7193400" cy="1415400"/>
          </a:xfrm>
          <a:prstGeom prst="rect">
            <a:avLst/>
          </a:prstGeom>
        </p:spPr>
        <p:txBody>
          <a:bodyPr anchorCtr="0" anchor="ctr" bIns="91425" lIns="91425" spcFirstLastPara="1" rIns="91425" wrap="square" tIns="91425">
            <a:spAutoFit/>
          </a:bodyPr>
          <a:lstStyle>
            <a:lvl1pPr lvl="0"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1pPr>
            <a:lvl2pPr lvl="1"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2pPr>
            <a:lvl3pPr lvl="2"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3pPr>
            <a:lvl4pPr lvl="3"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4pPr>
            <a:lvl5pPr lvl="4"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5pPr>
            <a:lvl6pPr lvl="5"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6pPr>
            <a:lvl7pPr lvl="6"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7pPr>
            <a:lvl8pPr lvl="7"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8pPr>
            <a:lvl9pPr lvl="8"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9pPr>
          </a:lstStyle>
          <a:p/>
        </p:txBody>
      </p:sp>
      <p:sp>
        <p:nvSpPr>
          <p:cNvPr id="205" name="Google Shape;205;p39"/>
          <p:cNvSpPr txBox="1"/>
          <p:nvPr>
            <p:ph idx="2"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206" name="Google Shape;206;p39"/>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1" type="twoColTx">
  <p:cSld name="TITLE_AND_TWO_COLUMNS">
    <p:spTree>
      <p:nvGrpSpPr>
        <p:cNvPr id="207" name="Shape 207"/>
        <p:cNvGrpSpPr/>
        <p:nvPr/>
      </p:nvGrpSpPr>
      <p:grpSpPr>
        <a:xfrm>
          <a:off x="0" y="0"/>
          <a:ext cx="0" cy="0"/>
          <a:chOff x="0" y="0"/>
          <a:chExt cx="0" cy="0"/>
        </a:xfrm>
      </p:grpSpPr>
      <p:sp>
        <p:nvSpPr>
          <p:cNvPr id="208" name="Google Shape;208;p40"/>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209" name="Google Shape;209;p40"/>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Clr>
                <a:schemeClr val="dk1"/>
              </a:buClr>
              <a:buSzPts val="1000"/>
              <a:buChar char="●"/>
              <a:defRPr>
                <a:solidFill>
                  <a:schemeClr val="dk1"/>
                </a:solidFill>
              </a:defRPr>
            </a:lvl1pPr>
            <a:lvl2pPr indent="-292100" lvl="1" marL="914400">
              <a:lnSpc>
                <a:spcPct val="100000"/>
              </a:lnSpc>
              <a:spcBef>
                <a:spcPts val="0"/>
              </a:spcBef>
              <a:spcAft>
                <a:spcPts val="0"/>
              </a:spcAft>
              <a:buClr>
                <a:schemeClr val="dk1"/>
              </a:buClr>
              <a:buSzPts val="1000"/>
              <a:buChar char="○"/>
              <a:defRPr sz="1000">
                <a:solidFill>
                  <a:schemeClr val="dk1"/>
                </a:solidFill>
              </a:defRPr>
            </a:lvl2pPr>
            <a:lvl3pPr indent="-292100" lvl="2" marL="1371600">
              <a:lnSpc>
                <a:spcPct val="100000"/>
              </a:lnSpc>
              <a:spcBef>
                <a:spcPts val="0"/>
              </a:spcBef>
              <a:spcAft>
                <a:spcPts val="0"/>
              </a:spcAft>
              <a:buClr>
                <a:schemeClr val="dk1"/>
              </a:buClr>
              <a:buSzPts val="1000"/>
              <a:buChar char="■"/>
              <a:defRPr>
                <a:solidFill>
                  <a:schemeClr val="dk1"/>
                </a:solidFill>
              </a:defRPr>
            </a:lvl3pPr>
            <a:lvl4pPr indent="-292100" lvl="3" marL="1828800">
              <a:lnSpc>
                <a:spcPct val="100000"/>
              </a:lnSpc>
              <a:spcBef>
                <a:spcPts val="0"/>
              </a:spcBef>
              <a:spcAft>
                <a:spcPts val="0"/>
              </a:spcAft>
              <a:buClr>
                <a:schemeClr val="dk1"/>
              </a:buClr>
              <a:buSzPts val="1000"/>
              <a:buChar char="●"/>
              <a:defRPr>
                <a:solidFill>
                  <a:schemeClr val="dk1"/>
                </a:solidFill>
              </a:defRPr>
            </a:lvl4pPr>
            <a:lvl5pPr indent="-292100" lvl="4" marL="2286000">
              <a:lnSpc>
                <a:spcPct val="100000"/>
              </a:lnSpc>
              <a:spcBef>
                <a:spcPts val="0"/>
              </a:spcBef>
              <a:spcAft>
                <a:spcPts val="0"/>
              </a:spcAft>
              <a:buClr>
                <a:schemeClr val="dk1"/>
              </a:buClr>
              <a:buSzPts val="1000"/>
              <a:buChar char="○"/>
              <a:defRPr>
                <a:solidFill>
                  <a:schemeClr val="dk1"/>
                </a:solidFill>
              </a:defRPr>
            </a:lvl5pPr>
            <a:lvl6pPr indent="-292100" lvl="5" marL="2743200">
              <a:lnSpc>
                <a:spcPct val="100000"/>
              </a:lnSpc>
              <a:spcBef>
                <a:spcPts val="0"/>
              </a:spcBef>
              <a:spcAft>
                <a:spcPts val="0"/>
              </a:spcAft>
              <a:buClr>
                <a:schemeClr val="dk1"/>
              </a:buClr>
              <a:buSzPts val="1000"/>
              <a:buChar char="■"/>
              <a:defRPr>
                <a:solidFill>
                  <a:schemeClr val="dk1"/>
                </a:solidFill>
              </a:defRPr>
            </a:lvl6pPr>
            <a:lvl7pPr indent="-292100" lvl="6" marL="3200400">
              <a:lnSpc>
                <a:spcPct val="100000"/>
              </a:lnSpc>
              <a:spcBef>
                <a:spcPts val="0"/>
              </a:spcBef>
              <a:spcAft>
                <a:spcPts val="0"/>
              </a:spcAft>
              <a:buClr>
                <a:schemeClr val="dk1"/>
              </a:buClr>
              <a:buSzPts val="1000"/>
              <a:buChar char="●"/>
              <a:defRPr>
                <a:solidFill>
                  <a:schemeClr val="dk1"/>
                </a:solidFill>
              </a:defRPr>
            </a:lvl7pPr>
            <a:lvl8pPr indent="-292100" lvl="7" marL="3657600">
              <a:lnSpc>
                <a:spcPct val="100000"/>
              </a:lnSpc>
              <a:spcBef>
                <a:spcPts val="0"/>
              </a:spcBef>
              <a:spcAft>
                <a:spcPts val="0"/>
              </a:spcAft>
              <a:buClr>
                <a:schemeClr val="dk1"/>
              </a:buClr>
              <a:buSzPts val="1000"/>
              <a:buChar char="○"/>
              <a:defRPr>
                <a:solidFill>
                  <a:schemeClr val="dk1"/>
                </a:solidFill>
              </a:defRPr>
            </a:lvl8pPr>
            <a:lvl9pPr indent="-292100" lvl="8" marL="4114800">
              <a:lnSpc>
                <a:spcPct val="100000"/>
              </a:lnSpc>
              <a:spcBef>
                <a:spcPts val="0"/>
              </a:spcBef>
              <a:spcAft>
                <a:spcPts val="0"/>
              </a:spcAft>
              <a:buClr>
                <a:schemeClr val="dk1"/>
              </a:buClr>
              <a:buSzPts val="1000"/>
              <a:buChar char="■"/>
              <a:defRPr>
                <a:solidFill>
                  <a:schemeClr val="dk1"/>
                </a:solidFill>
              </a:defRPr>
            </a:lvl9pPr>
          </a:lstStyle>
          <a:p/>
        </p:txBody>
      </p:sp>
      <p:sp>
        <p:nvSpPr>
          <p:cNvPr id="210" name="Google Shape;210;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11" name="Google Shape;211;p40"/>
          <p:cNvSpPr/>
          <p:nvPr>
            <p:ph idx="2" type="pic"/>
          </p:nvPr>
        </p:nvSpPr>
        <p:spPr>
          <a:xfrm>
            <a:off x="3726325" y="669925"/>
            <a:ext cx="5220900" cy="4276800"/>
          </a:xfrm>
          <a:prstGeom prst="round2DiagRect">
            <a:avLst>
              <a:gd fmla="val 16667" name="adj1"/>
              <a:gd fmla="val 0" name="adj2"/>
            </a:avLst>
          </a:prstGeom>
          <a:noFill/>
          <a:ln>
            <a:noFill/>
          </a:ln>
        </p:spPr>
      </p:sp>
      <p:sp>
        <p:nvSpPr>
          <p:cNvPr id="212" name="Google Shape;212;p40"/>
          <p:cNvSpPr txBox="1"/>
          <p:nvPr>
            <p:ph idx="3"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213" name="Google Shape;213;p40"/>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2">
  <p:cSld name="TITLE_AND_TWO_COLUMNS_1">
    <p:bg>
      <p:bgPr>
        <a:solidFill>
          <a:schemeClr val="dk1"/>
        </a:solidFill>
      </p:bgPr>
    </p:bg>
    <p:spTree>
      <p:nvGrpSpPr>
        <p:cNvPr id="214" name="Shape 214"/>
        <p:cNvGrpSpPr/>
        <p:nvPr/>
      </p:nvGrpSpPr>
      <p:grpSpPr>
        <a:xfrm>
          <a:off x="0" y="0"/>
          <a:ext cx="0" cy="0"/>
          <a:chOff x="0" y="0"/>
          <a:chExt cx="0" cy="0"/>
        </a:xfrm>
      </p:grpSpPr>
      <p:sp>
        <p:nvSpPr>
          <p:cNvPr id="215" name="Google Shape;215;p41"/>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450"/>
              <a:buNone/>
              <a:defRPr>
                <a:solidFill>
                  <a:schemeClr val="lt1"/>
                </a:solidFill>
              </a:defRPr>
            </a:lvl1pPr>
            <a:lvl2pPr lvl="1">
              <a:spcBef>
                <a:spcPts val="0"/>
              </a:spcBef>
              <a:spcAft>
                <a:spcPts val="0"/>
              </a:spcAft>
              <a:buClr>
                <a:schemeClr val="lt1"/>
              </a:buClr>
              <a:buSzPts val="3450"/>
              <a:buNone/>
              <a:defRPr>
                <a:solidFill>
                  <a:schemeClr val="lt1"/>
                </a:solidFill>
              </a:defRPr>
            </a:lvl2pPr>
            <a:lvl3pPr lvl="2">
              <a:spcBef>
                <a:spcPts val="0"/>
              </a:spcBef>
              <a:spcAft>
                <a:spcPts val="0"/>
              </a:spcAft>
              <a:buClr>
                <a:schemeClr val="lt1"/>
              </a:buClr>
              <a:buSzPts val="3450"/>
              <a:buNone/>
              <a:defRPr>
                <a:solidFill>
                  <a:schemeClr val="lt1"/>
                </a:solidFill>
              </a:defRPr>
            </a:lvl3pPr>
            <a:lvl4pPr lvl="3">
              <a:spcBef>
                <a:spcPts val="0"/>
              </a:spcBef>
              <a:spcAft>
                <a:spcPts val="0"/>
              </a:spcAft>
              <a:buClr>
                <a:schemeClr val="lt1"/>
              </a:buClr>
              <a:buSzPts val="3450"/>
              <a:buNone/>
              <a:defRPr>
                <a:solidFill>
                  <a:schemeClr val="lt1"/>
                </a:solidFill>
              </a:defRPr>
            </a:lvl4pPr>
            <a:lvl5pPr lvl="4">
              <a:spcBef>
                <a:spcPts val="0"/>
              </a:spcBef>
              <a:spcAft>
                <a:spcPts val="0"/>
              </a:spcAft>
              <a:buClr>
                <a:schemeClr val="lt1"/>
              </a:buClr>
              <a:buSzPts val="3450"/>
              <a:buNone/>
              <a:defRPr>
                <a:solidFill>
                  <a:schemeClr val="lt1"/>
                </a:solidFill>
              </a:defRPr>
            </a:lvl5pPr>
            <a:lvl6pPr lvl="5">
              <a:spcBef>
                <a:spcPts val="0"/>
              </a:spcBef>
              <a:spcAft>
                <a:spcPts val="0"/>
              </a:spcAft>
              <a:buClr>
                <a:schemeClr val="lt1"/>
              </a:buClr>
              <a:buSzPts val="3450"/>
              <a:buNone/>
              <a:defRPr>
                <a:solidFill>
                  <a:schemeClr val="lt1"/>
                </a:solidFill>
              </a:defRPr>
            </a:lvl6pPr>
            <a:lvl7pPr lvl="6">
              <a:spcBef>
                <a:spcPts val="0"/>
              </a:spcBef>
              <a:spcAft>
                <a:spcPts val="0"/>
              </a:spcAft>
              <a:buClr>
                <a:schemeClr val="lt1"/>
              </a:buClr>
              <a:buSzPts val="3450"/>
              <a:buNone/>
              <a:defRPr>
                <a:solidFill>
                  <a:schemeClr val="lt1"/>
                </a:solidFill>
              </a:defRPr>
            </a:lvl7pPr>
            <a:lvl8pPr lvl="7">
              <a:spcBef>
                <a:spcPts val="0"/>
              </a:spcBef>
              <a:spcAft>
                <a:spcPts val="0"/>
              </a:spcAft>
              <a:buClr>
                <a:schemeClr val="lt1"/>
              </a:buClr>
              <a:buSzPts val="3450"/>
              <a:buNone/>
              <a:defRPr>
                <a:solidFill>
                  <a:schemeClr val="lt1"/>
                </a:solidFill>
              </a:defRPr>
            </a:lvl8pPr>
            <a:lvl9pPr lvl="8">
              <a:spcBef>
                <a:spcPts val="0"/>
              </a:spcBef>
              <a:spcAft>
                <a:spcPts val="0"/>
              </a:spcAft>
              <a:buClr>
                <a:schemeClr val="lt1"/>
              </a:buClr>
              <a:buSzPts val="3450"/>
              <a:buNone/>
              <a:defRPr>
                <a:solidFill>
                  <a:schemeClr val="lt1"/>
                </a:solidFill>
              </a:defRPr>
            </a:lvl9pPr>
          </a:lstStyle>
          <a:p/>
        </p:txBody>
      </p:sp>
      <p:sp>
        <p:nvSpPr>
          <p:cNvPr id="216" name="Google Shape;216;p41"/>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Clr>
                <a:schemeClr val="lt1"/>
              </a:buClr>
              <a:buSzPts val="1000"/>
              <a:buChar char="●"/>
              <a:defRPr>
                <a:solidFill>
                  <a:schemeClr val="lt1"/>
                </a:solidFill>
              </a:defRPr>
            </a:lvl1pPr>
            <a:lvl2pPr indent="-292100" lvl="1" marL="914400">
              <a:lnSpc>
                <a:spcPct val="100000"/>
              </a:lnSpc>
              <a:spcBef>
                <a:spcPts val="0"/>
              </a:spcBef>
              <a:spcAft>
                <a:spcPts val="0"/>
              </a:spcAft>
              <a:buClr>
                <a:schemeClr val="lt1"/>
              </a:buClr>
              <a:buSzPts val="1000"/>
              <a:buChar char="○"/>
              <a:defRPr sz="1000">
                <a:solidFill>
                  <a:schemeClr val="lt1"/>
                </a:solidFill>
              </a:defRPr>
            </a:lvl2pPr>
            <a:lvl3pPr indent="-292100" lvl="2" marL="1371600">
              <a:lnSpc>
                <a:spcPct val="100000"/>
              </a:lnSpc>
              <a:spcBef>
                <a:spcPts val="0"/>
              </a:spcBef>
              <a:spcAft>
                <a:spcPts val="0"/>
              </a:spcAft>
              <a:buClr>
                <a:schemeClr val="lt1"/>
              </a:buClr>
              <a:buSzPts val="1000"/>
              <a:buChar char="■"/>
              <a:defRPr>
                <a:solidFill>
                  <a:schemeClr val="lt1"/>
                </a:solidFill>
              </a:defRPr>
            </a:lvl3pPr>
            <a:lvl4pPr indent="-292100" lvl="3" marL="1828800">
              <a:lnSpc>
                <a:spcPct val="100000"/>
              </a:lnSpc>
              <a:spcBef>
                <a:spcPts val="0"/>
              </a:spcBef>
              <a:spcAft>
                <a:spcPts val="0"/>
              </a:spcAft>
              <a:buClr>
                <a:schemeClr val="lt1"/>
              </a:buClr>
              <a:buSzPts val="1000"/>
              <a:buChar char="●"/>
              <a:defRPr>
                <a:solidFill>
                  <a:schemeClr val="lt1"/>
                </a:solidFill>
              </a:defRPr>
            </a:lvl4pPr>
            <a:lvl5pPr indent="-292100" lvl="4" marL="2286000">
              <a:lnSpc>
                <a:spcPct val="100000"/>
              </a:lnSpc>
              <a:spcBef>
                <a:spcPts val="0"/>
              </a:spcBef>
              <a:spcAft>
                <a:spcPts val="0"/>
              </a:spcAft>
              <a:buClr>
                <a:schemeClr val="lt1"/>
              </a:buClr>
              <a:buSzPts val="1000"/>
              <a:buChar char="○"/>
              <a:defRPr>
                <a:solidFill>
                  <a:schemeClr val="lt1"/>
                </a:solidFill>
              </a:defRPr>
            </a:lvl5pPr>
            <a:lvl6pPr indent="-292100" lvl="5" marL="2743200">
              <a:lnSpc>
                <a:spcPct val="100000"/>
              </a:lnSpc>
              <a:spcBef>
                <a:spcPts val="0"/>
              </a:spcBef>
              <a:spcAft>
                <a:spcPts val="0"/>
              </a:spcAft>
              <a:buClr>
                <a:schemeClr val="lt1"/>
              </a:buClr>
              <a:buSzPts val="1000"/>
              <a:buChar char="■"/>
              <a:defRPr>
                <a:solidFill>
                  <a:schemeClr val="lt1"/>
                </a:solidFill>
              </a:defRPr>
            </a:lvl6pPr>
            <a:lvl7pPr indent="-292100" lvl="6" marL="3200400">
              <a:lnSpc>
                <a:spcPct val="100000"/>
              </a:lnSpc>
              <a:spcBef>
                <a:spcPts val="0"/>
              </a:spcBef>
              <a:spcAft>
                <a:spcPts val="0"/>
              </a:spcAft>
              <a:buClr>
                <a:schemeClr val="lt1"/>
              </a:buClr>
              <a:buSzPts val="1000"/>
              <a:buChar char="●"/>
              <a:defRPr>
                <a:solidFill>
                  <a:schemeClr val="lt1"/>
                </a:solidFill>
              </a:defRPr>
            </a:lvl7pPr>
            <a:lvl8pPr indent="-292100" lvl="7" marL="3657600">
              <a:lnSpc>
                <a:spcPct val="100000"/>
              </a:lnSpc>
              <a:spcBef>
                <a:spcPts val="0"/>
              </a:spcBef>
              <a:spcAft>
                <a:spcPts val="0"/>
              </a:spcAft>
              <a:buClr>
                <a:schemeClr val="lt1"/>
              </a:buClr>
              <a:buSzPts val="1000"/>
              <a:buChar char="○"/>
              <a:defRPr>
                <a:solidFill>
                  <a:schemeClr val="lt1"/>
                </a:solidFill>
              </a:defRPr>
            </a:lvl8pPr>
            <a:lvl9pPr indent="-292100" lvl="8" marL="4114800">
              <a:lnSpc>
                <a:spcPct val="100000"/>
              </a:lnSpc>
              <a:spcBef>
                <a:spcPts val="0"/>
              </a:spcBef>
              <a:spcAft>
                <a:spcPts val="0"/>
              </a:spcAft>
              <a:buClr>
                <a:schemeClr val="lt1"/>
              </a:buClr>
              <a:buSzPts val="1000"/>
              <a:buChar char="■"/>
              <a:defRPr>
                <a:solidFill>
                  <a:schemeClr val="lt1"/>
                </a:solidFill>
              </a:defRPr>
            </a:lvl9pPr>
          </a:lstStyle>
          <a:p/>
        </p:txBody>
      </p:sp>
      <p:sp>
        <p:nvSpPr>
          <p:cNvPr id="217" name="Google Shape;217;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18" name="Google Shape;218;p41"/>
          <p:cNvSpPr/>
          <p:nvPr>
            <p:ph idx="2" type="pic"/>
          </p:nvPr>
        </p:nvSpPr>
        <p:spPr>
          <a:xfrm>
            <a:off x="3726325" y="669925"/>
            <a:ext cx="5220900" cy="4276800"/>
          </a:xfrm>
          <a:prstGeom prst="round2DiagRect">
            <a:avLst>
              <a:gd fmla="val 16667" name="adj1"/>
              <a:gd fmla="val 0" name="adj2"/>
            </a:avLst>
          </a:prstGeom>
          <a:noFill/>
          <a:ln>
            <a:noFill/>
          </a:ln>
        </p:spPr>
      </p:sp>
      <p:sp>
        <p:nvSpPr>
          <p:cNvPr id="219" name="Google Shape;219;p41"/>
          <p:cNvSpPr txBox="1"/>
          <p:nvPr>
            <p:ph idx="3"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220" name="Google Shape;220;p41"/>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
        <p:nvSpPr>
          <p:cNvPr id="221" name="Google Shape;221;p41"/>
          <p:cNvSpPr txBox="1"/>
          <p:nvPr>
            <p:ph idx="5"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chart">
  <p:cSld name="SECTION_TITLE_AND_DESCRIPTION">
    <p:bg>
      <p:bgPr>
        <a:solidFill>
          <a:schemeClr val="lt2"/>
        </a:solidFill>
      </p:bgPr>
    </p:bg>
    <p:spTree>
      <p:nvGrpSpPr>
        <p:cNvPr id="222" name="Shape 222"/>
        <p:cNvGrpSpPr/>
        <p:nvPr/>
      </p:nvGrpSpPr>
      <p:grpSpPr>
        <a:xfrm>
          <a:off x="0" y="0"/>
          <a:ext cx="0" cy="0"/>
          <a:chOff x="0" y="0"/>
          <a:chExt cx="0" cy="0"/>
        </a:xfrm>
      </p:grpSpPr>
      <p:sp>
        <p:nvSpPr>
          <p:cNvPr id="223" name="Google Shape;223;p42"/>
          <p:cNvSpPr/>
          <p:nvPr/>
        </p:nvSpPr>
        <p:spPr>
          <a:xfrm>
            <a:off x="4305000" y="-125"/>
            <a:ext cx="4839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224" name="Google Shape;224;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25" name="Google Shape;225;p42"/>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Clr>
                <a:schemeClr val="dk2"/>
              </a:buClr>
              <a:buSzPts val="3450"/>
              <a:buNone/>
              <a:defRPr>
                <a:solidFill>
                  <a:schemeClr val="dk2"/>
                </a:solidFill>
              </a:defRPr>
            </a:lvl1pPr>
            <a:lvl2pPr lvl="1">
              <a:spcBef>
                <a:spcPts val="0"/>
              </a:spcBef>
              <a:spcAft>
                <a:spcPts val="0"/>
              </a:spcAft>
              <a:buClr>
                <a:schemeClr val="dk2"/>
              </a:buClr>
              <a:buSzPts val="3450"/>
              <a:buNone/>
              <a:defRPr>
                <a:solidFill>
                  <a:schemeClr val="dk2"/>
                </a:solidFill>
              </a:defRPr>
            </a:lvl2pPr>
            <a:lvl3pPr lvl="2">
              <a:spcBef>
                <a:spcPts val="0"/>
              </a:spcBef>
              <a:spcAft>
                <a:spcPts val="0"/>
              </a:spcAft>
              <a:buClr>
                <a:schemeClr val="dk2"/>
              </a:buClr>
              <a:buSzPts val="3450"/>
              <a:buNone/>
              <a:defRPr>
                <a:solidFill>
                  <a:schemeClr val="dk2"/>
                </a:solidFill>
              </a:defRPr>
            </a:lvl3pPr>
            <a:lvl4pPr lvl="3">
              <a:spcBef>
                <a:spcPts val="0"/>
              </a:spcBef>
              <a:spcAft>
                <a:spcPts val="0"/>
              </a:spcAft>
              <a:buClr>
                <a:schemeClr val="dk2"/>
              </a:buClr>
              <a:buSzPts val="3450"/>
              <a:buNone/>
              <a:defRPr>
                <a:solidFill>
                  <a:schemeClr val="dk2"/>
                </a:solidFill>
              </a:defRPr>
            </a:lvl4pPr>
            <a:lvl5pPr lvl="4">
              <a:spcBef>
                <a:spcPts val="0"/>
              </a:spcBef>
              <a:spcAft>
                <a:spcPts val="0"/>
              </a:spcAft>
              <a:buClr>
                <a:schemeClr val="dk2"/>
              </a:buClr>
              <a:buSzPts val="3450"/>
              <a:buNone/>
              <a:defRPr>
                <a:solidFill>
                  <a:schemeClr val="dk2"/>
                </a:solidFill>
              </a:defRPr>
            </a:lvl5pPr>
            <a:lvl6pPr lvl="5">
              <a:spcBef>
                <a:spcPts val="0"/>
              </a:spcBef>
              <a:spcAft>
                <a:spcPts val="0"/>
              </a:spcAft>
              <a:buClr>
                <a:schemeClr val="dk2"/>
              </a:buClr>
              <a:buSzPts val="3450"/>
              <a:buNone/>
              <a:defRPr>
                <a:solidFill>
                  <a:schemeClr val="dk2"/>
                </a:solidFill>
              </a:defRPr>
            </a:lvl6pPr>
            <a:lvl7pPr lvl="6">
              <a:spcBef>
                <a:spcPts val="0"/>
              </a:spcBef>
              <a:spcAft>
                <a:spcPts val="0"/>
              </a:spcAft>
              <a:buClr>
                <a:schemeClr val="dk2"/>
              </a:buClr>
              <a:buSzPts val="3450"/>
              <a:buNone/>
              <a:defRPr>
                <a:solidFill>
                  <a:schemeClr val="dk2"/>
                </a:solidFill>
              </a:defRPr>
            </a:lvl7pPr>
            <a:lvl8pPr lvl="7">
              <a:spcBef>
                <a:spcPts val="0"/>
              </a:spcBef>
              <a:spcAft>
                <a:spcPts val="0"/>
              </a:spcAft>
              <a:buClr>
                <a:schemeClr val="dk2"/>
              </a:buClr>
              <a:buSzPts val="3450"/>
              <a:buNone/>
              <a:defRPr>
                <a:solidFill>
                  <a:schemeClr val="dk2"/>
                </a:solidFill>
              </a:defRPr>
            </a:lvl8pPr>
            <a:lvl9pPr lvl="8">
              <a:spcBef>
                <a:spcPts val="0"/>
              </a:spcBef>
              <a:spcAft>
                <a:spcPts val="0"/>
              </a:spcAft>
              <a:buClr>
                <a:schemeClr val="dk2"/>
              </a:buClr>
              <a:buSzPts val="3450"/>
              <a:buNone/>
              <a:defRPr>
                <a:solidFill>
                  <a:schemeClr val="dk2"/>
                </a:solidFill>
              </a:defRPr>
            </a:lvl9pPr>
          </a:lstStyle>
          <a:p/>
        </p:txBody>
      </p:sp>
      <p:sp>
        <p:nvSpPr>
          <p:cNvPr id="226" name="Google Shape;226;p42"/>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292100" lvl="1" marL="914400">
              <a:lnSpc>
                <a:spcPct val="100000"/>
              </a:lnSpc>
              <a:spcBef>
                <a:spcPts val="0"/>
              </a:spcBef>
              <a:spcAft>
                <a:spcPts val="0"/>
              </a:spcAft>
              <a:buSzPts val="1000"/>
              <a:buChar char="○"/>
              <a:defRPr sz="1000"/>
            </a:lvl2pPr>
            <a:lvl3pPr indent="-292100" lvl="2" marL="1371600">
              <a:lnSpc>
                <a:spcPct val="100000"/>
              </a:lnSpc>
              <a:spcBef>
                <a:spcPts val="0"/>
              </a:spcBef>
              <a:spcAft>
                <a:spcPts val="0"/>
              </a:spcAft>
              <a:buSzPts val="1000"/>
              <a:buChar char="■"/>
              <a:defRPr/>
            </a:lvl3pPr>
            <a:lvl4pPr indent="-292100" lvl="3" marL="1828800">
              <a:lnSpc>
                <a:spcPct val="100000"/>
              </a:lnSpc>
              <a:spcBef>
                <a:spcPts val="0"/>
              </a:spcBef>
              <a:spcAft>
                <a:spcPts val="0"/>
              </a:spcAft>
              <a:buSzPts val="1000"/>
              <a:buChar char="●"/>
              <a:defRPr/>
            </a:lvl4pPr>
            <a:lvl5pPr indent="-292100" lvl="4" marL="2286000">
              <a:lnSpc>
                <a:spcPct val="100000"/>
              </a:lnSpc>
              <a:spcBef>
                <a:spcPts val="0"/>
              </a:spcBef>
              <a:spcAft>
                <a:spcPts val="0"/>
              </a:spcAft>
              <a:buSzPts val="1000"/>
              <a:buChar char="○"/>
              <a:defRPr/>
            </a:lvl5pPr>
            <a:lvl6pPr indent="-292100" lvl="5" marL="2743200">
              <a:lnSpc>
                <a:spcPct val="100000"/>
              </a:lnSpc>
              <a:spcBef>
                <a:spcPts val="0"/>
              </a:spcBef>
              <a:spcAft>
                <a:spcPts val="0"/>
              </a:spcAft>
              <a:buSzPts val="1000"/>
              <a:buChar char="■"/>
              <a:defRPr/>
            </a:lvl6pPr>
            <a:lvl7pPr indent="-292100" lvl="6" marL="3200400">
              <a:lnSpc>
                <a:spcPct val="100000"/>
              </a:lnSpc>
              <a:spcBef>
                <a:spcPts val="0"/>
              </a:spcBef>
              <a:spcAft>
                <a:spcPts val="0"/>
              </a:spcAft>
              <a:buSzPts val="1000"/>
              <a:buChar char="●"/>
              <a:defRPr/>
            </a:lvl7pPr>
            <a:lvl8pPr indent="-292100" lvl="7" marL="3657600">
              <a:lnSpc>
                <a:spcPct val="100000"/>
              </a:lnSpc>
              <a:spcBef>
                <a:spcPts val="0"/>
              </a:spcBef>
              <a:spcAft>
                <a:spcPts val="0"/>
              </a:spcAft>
              <a:buSzPts val="1000"/>
              <a:buChar char="○"/>
              <a:defRPr/>
            </a:lvl8pPr>
            <a:lvl9pPr indent="-292100" lvl="8" marL="4114800">
              <a:lnSpc>
                <a:spcPct val="100000"/>
              </a:lnSpc>
              <a:spcBef>
                <a:spcPts val="0"/>
              </a:spcBef>
              <a:spcAft>
                <a:spcPts val="0"/>
              </a:spcAft>
              <a:buSzPts val="1000"/>
              <a:buChar char="■"/>
              <a:defRPr/>
            </a:lvl9pPr>
          </a:lstStyle>
          <a:p/>
        </p:txBody>
      </p:sp>
      <p:sp>
        <p:nvSpPr>
          <p:cNvPr id="227" name="Google Shape;227;p42"/>
          <p:cNvSpPr txBox="1"/>
          <p:nvPr>
            <p:ph idx="2"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228" name="Google Shape;228;p42"/>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endix">
  <p:cSld name="CAPTION_ONLY">
    <p:bg>
      <p:bgPr>
        <a:solidFill>
          <a:schemeClr val="lt2"/>
        </a:solidFill>
      </p:bgPr>
    </p:bg>
    <p:spTree>
      <p:nvGrpSpPr>
        <p:cNvPr id="229" name="Shape 229"/>
        <p:cNvGrpSpPr/>
        <p:nvPr/>
      </p:nvGrpSpPr>
      <p:grpSpPr>
        <a:xfrm>
          <a:off x="0" y="0"/>
          <a:ext cx="0" cy="0"/>
          <a:chOff x="0" y="0"/>
          <a:chExt cx="0" cy="0"/>
        </a:xfrm>
      </p:grpSpPr>
      <p:sp>
        <p:nvSpPr>
          <p:cNvPr id="230" name="Google Shape;230;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231" name="Google Shape;231;p43"/>
          <p:cNvSpPr txBox="1"/>
          <p:nvPr>
            <p:ph idx="1" type="body"/>
          </p:nvPr>
        </p:nvSpPr>
        <p:spPr>
          <a:xfrm>
            <a:off x="203000" y="89145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2" name="Google Shape;232;p43"/>
          <p:cNvSpPr txBox="1"/>
          <p:nvPr>
            <p:ph idx="2" type="body"/>
          </p:nvPr>
        </p:nvSpPr>
        <p:spPr>
          <a:xfrm>
            <a:off x="2030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3" name="Google Shape;233;p43"/>
          <p:cNvSpPr txBox="1"/>
          <p:nvPr>
            <p:ph idx="3" type="body"/>
          </p:nvPr>
        </p:nvSpPr>
        <p:spPr>
          <a:xfrm>
            <a:off x="2030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34" name="Google Shape;234;p43"/>
          <p:cNvSpPr txBox="1"/>
          <p:nvPr>
            <p:ph idx="4" type="body"/>
          </p:nvPr>
        </p:nvSpPr>
        <p:spPr>
          <a:xfrm>
            <a:off x="2030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5" name="Google Shape;235;p43"/>
          <p:cNvSpPr txBox="1"/>
          <p:nvPr>
            <p:ph idx="5" type="body"/>
          </p:nvPr>
        </p:nvSpPr>
        <p:spPr>
          <a:xfrm>
            <a:off x="2030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6" name="Google Shape;236;p43"/>
          <p:cNvSpPr txBox="1"/>
          <p:nvPr>
            <p:ph idx="6" type="body"/>
          </p:nvPr>
        </p:nvSpPr>
        <p:spPr>
          <a:xfrm>
            <a:off x="2030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37" name="Google Shape;237;p43"/>
          <p:cNvSpPr txBox="1"/>
          <p:nvPr>
            <p:ph idx="7" type="body"/>
          </p:nvPr>
        </p:nvSpPr>
        <p:spPr>
          <a:xfrm>
            <a:off x="2030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8" name="Google Shape;238;p43"/>
          <p:cNvSpPr txBox="1"/>
          <p:nvPr>
            <p:ph idx="8" type="body"/>
          </p:nvPr>
        </p:nvSpPr>
        <p:spPr>
          <a:xfrm>
            <a:off x="203000" y="386240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39" name="Google Shape;239;p43"/>
          <p:cNvSpPr txBox="1"/>
          <p:nvPr>
            <p:ph idx="9" type="body"/>
          </p:nvPr>
        </p:nvSpPr>
        <p:spPr>
          <a:xfrm>
            <a:off x="203000" y="413060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40" name="Google Shape;240;p43"/>
          <p:cNvSpPr txBox="1"/>
          <p:nvPr>
            <p:ph idx="13" type="body"/>
          </p:nvPr>
        </p:nvSpPr>
        <p:spPr>
          <a:xfrm>
            <a:off x="3249600" y="8914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41" name="Google Shape;241;p43"/>
          <p:cNvSpPr txBox="1"/>
          <p:nvPr>
            <p:ph idx="14" type="body"/>
          </p:nvPr>
        </p:nvSpPr>
        <p:spPr>
          <a:xfrm>
            <a:off x="32496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42" name="Google Shape;242;p43"/>
          <p:cNvSpPr txBox="1"/>
          <p:nvPr>
            <p:ph idx="15" type="body"/>
          </p:nvPr>
        </p:nvSpPr>
        <p:spPr>
          <a:xfrm>
            <a:off x="32496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43" name="Google Shape;243;p43"/>
          <p:cNvSpPr txBox="1"/>
          <p:nvPr>
            <p:ph idx="16" type="body"/>
          </p:nvPr>
        </p:nvSpPr>
        <p:spPr>
          <a:xfrm>
            <a:off x="32496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44" name="Google Shape;244;p43"/>
          <p:cNvSpPr txBox="1"/>
          <p:nvPr>
            <p:ph idx="17" type="body"/>
          </p:nvPr>
        </p:nvSpPr>
        <p:spPr>
          <a:xfrm>
            <a:off x="32496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45" name="Google Shape;245;p43"/>
          <p:cNvSpPr txBox="1"/>
          <p:nvPr>
            <p:ph idx="18" type="body"/>
          </p:nvPr>
        </p:nvSpPr>
        <p:spPr>
          <a:xfrm>
            <a:off x="32496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46" name="Google Shape;246;p43"/>
          <p:cNvSpPr txBox="1"/>
          <p:nvPr>
            <p:ph idx="19" type="body"/>
          </p:nvPr>
        </p:nvSpPr>
        <p:spPr>
          <a:xfrm>
            <a:off x="32496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47" name="Google Shape;247;p43"/>
          <p:cNvSpPr txBox="1"/>
          <p:nvPr>
            <p:ph idx="20" type="body"/>
          </p:nvPr>
        </p:nvSpPr>
        <p:spPr>
          <a:xfrm>
            <a:off x="3249600" y="3862400"/>
            <a:ext cx="2644800" cy="2682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48" name="Google Shape;248;p43"/>
          <p:cNvSpPr txBox="1"/>
          <p:nvPr>
            <p:ph idx="21" type="body"/>
          </p:nvPr>
        </p:nvSpPr>
        <p:spPr>
          <a:xfrm>
            <a:off x="3249600" y="413060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49" name="Google Shape;249;p43"/>
          <p:cNvSpPr txBox="1"/>
          <p:nvPr>
            <p:ph idx="22" type="body"/>
          </p:nvPr>
        </p:nvSpPr>
        <p:spPr>
          <a:xfrm>
            <a:off x="6296200" y="8914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50" name="Google Shape;250;p43"/>
          <p:cNvSpPr txBox="1"/>
          <p:nvPr>
            <p:ph idx="23" type="body"/>
          </p:nvPr>
        </p:nvSpPr>
        <p:spPr>
          <a:xfrm>
            <a:off x="62962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51" name="Google Shape;251;p43"/>
          <p:cNvSpPr txBox="1"/>
          <p:nvPr>
            <p:ph idx="24" type="body"/>
          </p:nvPr>
        </p:nvSpPr>
        <p:spPr>
          <a:xfrm>
            <a:off x="62962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52" name="Google Shape;252;p43"/>
          <p:cNvSpPr txBox="1"/>
          <p:nvPr>
            <p:ph idx="25" type="body"/>
          </p:nvPr>
        </p:nvSpPr>
        <p:spPr>
          <a:xfrm>
            <a:off x="62962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53" name="Google Shape;253;p43"/>
          <p:cNvSpPr txBox="1"/>
          <p:nvPr>
            <p:ph idx="26" type="body"/>
          </p:nvPr>
        </p:nvSpPr>
        <p:spPr>
          <a:xfrm>
            <a:off x="62962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54" name="Google Shape;254;p43"/>
          <p:cNvSpPr txBox="1"/>
          <p:nvPr>
            <p:ph idx="27" type="body"/>
          </p:nvPr>
        </p:nvSpPr>
        <p:spPr>
          <a:xfrm>
            <a:off x="62962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55" name="Google Shape;255;p43"/>
          <p:cNvSpPr txBox="1"/>
          <p:nvPr>
            <p:ph idx="28" type="body"/>
          </p:nvPr>
        </p:nvSpPr>
        <p:spPr>
          <a:xfrm>
            <a:off x="62962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56" name="Google Shape;256;p43"/>
          <p:cNvSpPr txBox="1"/>
          <p:nvPr>
            <p:ph idx="29" type="body"/>
          </p:nvPr>
        </p:nvSpPr>
        <p:spPr>
          <a:xfrm>
            <a:off x="6296200" y="3862400"/>
            <a:ext cx="2644800" cy="2682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57" name="Google Shape;257;p43"/>
          <p:cNvSpPr txBox="1"/>
          <p:nvPr>
            <p:ph idx="30" type="body"/>
          </p:nvPr>
        </p:nvSpPr>
        <p:spPr>
          <a:xfrm>
            <a:off x="6296200" y="4130600"/>
            <a:ext cx="2644800" cy="268200"/>
          </a:xfrm>
          <a:prstGeom prst="rect">
            <a:avLst/>
          </a:prstGeom>
        </p:spPr>
        <p:txBody>
          <a:bodyPr anchorCtr="0" anchor="t" bIns="91425" lIns="91425" spcFirstLastPara="1" rIns="91425" wrap="square" tIns="91425">
            <a:no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58" name="Google Shape;258;p43"/>
          <p:cNvSpPr txBox="1"/>
          <p:nvPr>
            <p:ph idx="31"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259" name="Google Shape;259;p43"/>
          <p:cNvSpPr txBox="1"/>
          <p:nvPr>
            <p:ph idx="32"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SzPts val="800"/>
              <a:buChar char="●"/>
              <a:defRPr sz="800"/>
            </a:lvl1pPr>
            <a:lvl2pPr indent="-279400" lvl="1" marL="914400" algn="r">
              <a:spcBef>
                <a:spcPts val="0"/>
              </a:spcBef>
              <a:spcAft>
                <a:spcPts val="0"/>
              </a:spcAft>
              <a:buSzPts val="800"/>
              <a:buChar char="○"/>
              <a:defRPr/>
            </a:lvl2pPr>
            <a:lvl3pPr indent="-279400" lvl="2" marL="1371600" algn="r">
              <a:spcBef>
                <a:spcPts val="0"/>
              </a:spcBef>
              <a:spcAft>
                <a:spcPts val="0"/>
              </a:spcAft>
              <a:buSzPts val="800"/>
              <a:buChar char="■"/>
              <a:defRPr sz="800"/>
            </a:lvl3pPr>
            <a:lvl4pPr indent="-279400" lvl="3" marL="1828800" algn="r">
              <a:spcBef>
                <a:spcPts val="0"/>
              </a:spcBef>
              <a:spcAft>
                <a:spcPts val="0"/>
              </a:spcAft>
              <a:buSzPts val="800"/>
              <a:buChar char="●"/>
              <a:defRPr sz="800"/>
            </a:lvl4pPr>
            <a:lvl5pPr indent="-279400" lvl="4" marL="2286000" algn="r">
              <a:spcBef>
                <a:spcPts val="0"/>
              </a:spcBef>
              <a:spcAft>
                <a:spcPts val="0"/>
              </a:spcAft>
              <a:buSzPts val="800"/>
              <a:buChar char="○"/>
              <a:defRPr sz="800"/>
            </a:lvl5pPr>
            <a:lvl6pPr indent="-279400" lvl="5" marL="2743200" algn="r">
              <a:spcBef>
                <a:spcPts val="0"/>
              </a:spcBef>
              <a:spcAft>
                <a:spcPts val="0"/>
              </a:spcAft>
              <a:buSzPts val="800"/>
              <a:buChar char="■"/>
              <a:defRPr sz="800"/>
            </a:lvl6pPr>
            <a:lvl7pPr indent="-279400" lvl="6" marL="3200400" algn="r">
              <a:spcBef>
                <a:spcPts val="0"/>
              </a:spcBef>
              <a:spcAft>
                <a:spcPts val="0"/>
              </a:spcAft>
              <a:buSzPts val="800"/>
              <a:buChar char="●"/>
              <a:defRPr sz="800"/>
            </a:lvl7pPr>
            <a:lvl8pPr indent="-279400" lvl="7" marL="3657600" algn="r">
              <a:spcBef>
                <a:spcPts val="0"/>
              </a:spcBef>
              <a:spcAft>
                <a:spcPts val="0"/>
              </a:spcAft>
              <a:buSzPts val="800"/>
              <a:buChar char="○"/>
              <a:defRPr sz="800"/>
            </a:lvl8pPr>
            <a:lvl9pPr indent="-279400" lvl="8" marL="4114800" algn="r">
              <a:spcBef>
                <a:spcPts val="0"/>
              </a:spcBef>
              <a:spcAft>
                <a:spcPts val="0"/>
              </a:spcAft>
              <a:buSzPts val="800"/>
              <a:buChar char="■"/>
              <a:defRPr sz="8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blank">
  <p:cSld name="CUSTOM">
    <p:spTree>
      <p:nvGrpSpPr>
        <p:cNvPr id="260" name="Shape 260"/>
        <p:cNvGrpSpPr/>
        <p:nvPr/>
      </p:nvGrpSpPr>
      <p:grpSpPr>
        <a:xfrm>
          <a:off x="0" y="0"/>
          <a:ext cx="0" cy="0"/>
          <a:chOff x="0" y="0"/>
          <a:chExt cx="0" cy="0"/>
        </a:xfrm>
      </p:grpSpPr>
      <p:sp>
        <p:nvSpPr>
          <p:cNvPr id="261" name="Google Shape;261;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62" name="Google Shape;262;p44"/>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263" name="Google Shape;263;p44"/>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268" name="Shape 268"/>
        <p:cNvGrpSpPr/>
        <p:nvPr/>
      </p:nvGrpSpPr>
      <p:grpSpPr>
        <a:xfrm>
          <a:off x="0" y="0"/>
          <a:ext cx="0" cy="0"/>
          <a:chOff x="0" y="0"/>
          <a:chExt cx="0" cy="0"/>
        </a:xfrm>
      </p:grpSpPr>
      <p:sp>
        <p:nvSpPr>
          <p:cNvPr id="269" name="Google Shape;269;p46"/>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6"/>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6"/>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6"/>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3" name="Google Shape;273;p46"/>
          <p:cNvGrpSpPr/>
          <p:nvPr/>
        </p:nvGrpSpPr>
        <p:grpSpPr>
          <a:xfrm>
            <a:off x="255200" y="592"/>
            <a:ext cx="2250363" cy="1044300"/>
            <a:chOff x="255200" y="592"/>
            <a:chExt cx="2250363" cy="1044300"/>
          </a:xfrm>
        </p:grpSpPr>
        <p:sp>
          <p:nvSpPr>
            <p:cNvPr id="274" name="Google Shape;274;p46"/>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6"/>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6"/>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7" name="Google Shape;277;p46"/>
          <p:cNvGrpSpPr/>
          <p:nvPr/>
        </p:nvGrpSpPr>
        <p:grpSpPr>
          <a:xfrm>
            <a:off x="905395" y="592"/>
            <a:ext cx="2250363" cy="1044300"/>
            <a:chOff x="905395" y="592"/>
            <a:chExt cx="2250363" cy="1044300"/>
          </a:xfrm>
        </p:grpSpPr>
        <p:sp>
          <p:nvSpPr>
            <p:cNvPr id="278" name="Google Shape;278;p46"/>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6"/>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6"/>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1" name="Google Shape;281;p46"/>
          <p:cNvGrpSpPr/>
          <p:nvPr/>
        </p:nvGrpSpPr>
        <p:grpSpPr>
          <a:xfrm>
            <a:off x="7057468" y="5088"/>
            <a:ext cx="1851282" cy="752108"/>
            <a:chOff x="6917201" y="0"/>
            <a:chExt cx="2227777" cy="863400"/>
          </a:xfrm>
        </p:grpSpPr>
        <p:sp>
          <p:nvSpPr>
            <p:cNvPr id="282" name="Google Shape;282;p46"/>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6"/>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6"/>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5" name="Google Shape;285;p46"/>
          <p:cNvGrpSpPr/>
          <p:nvPr/>
        </p:nvGrpSpPr>
        <p:grpSpPr>
          <a:xfrm>
            <a:off x="6553032" y="4217852"/>
            <a:ext cx="2389068" cy="925737"/>
            <a:chOff x="6917201" y="0"/>
            <a:chExt cx="2227777" cy="863400"/>
          </a:xfrm>
        </p:grpSpPr>
        <p:sp>
          <p:nvSpPr>
            <p:cNvPr id="286" name="Google Shape;286;p46"/>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6"/>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6"/>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9" name="Google Shape;289;p46"/>
          <p:cNvGrpSpPr/>
          <p:nvPr/>
        </p:nvGrpSpPr>
        <p:grpSpPr>
          <a:xfrm>
            <a:off x="199149" y="4055652"/>
            <a:ext cx="2795414" cy="1083308"/>
            <a:chOff x="6917201" y="0"/>
            <a:chExt cx="2227777" cy="863400"/>
          </a:xfrm>
        </p:grpSpPr>
        <p:sp>
          <p:nvSpPr>
            <p:cNvPr id="290" name="Google Shape;290;p46"/>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6"/>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6"/>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 name="Google Shape;293;p46"/>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294" name="Google Shape;294;p46"/>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295" name="Google Shape;295;p4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296" name="Shape 296"/>
        <p:cNvGrpSpPr/>
        <p:nvPr/>
      </p:nvGrpSpPr>
      <p:grpSpPr>
        <a:xfrm>
          <a:off x="0" y="0"/>
          <a:ext cx="0" cy="0"/>
          <a:chOff x="0" y="0"/>
          <a:chExt cx="0" cy="0"/>
        </a:xfrm>
      </p:grpSpPr>
      <p:sp>
        <p:nvSpPr>
          <p:cNvPr id="297" name="Google Shape;297;p47"/>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 name="Google Shape;298;p47"/>
          <p:cNvGrpSpPr/>
          <p:nvPr/>
        </p:nvGrpSpPr>
        <p:grpSpPr>
          <a:xfrm>
            <a:off x="5594191" y="3961115"/>
            <a:ext cx="2910145" cy="1182340"/>
            <a:chOff x="6917201" y="0"/>
            <a:chExt cx="2227777" cy="863400"/>
          </a:xfrm>
        </p:grpSpPr>
        <p:sp>
          <p:nvSpPr>
            <p:cNvPr id="299" name="Google Shape;299;p47"/>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7"/>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7"/>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 name="Google Shape;302;p47"/>
          <p:cNvGrpSpPr/>
          <p:nvPr/>
        </p:nvGrpSpPr>
        <p:grpSpPr>
          <a:xfrm>
            <a:off x="199149" y="2"/>
            <a:ext cx="2795414" cy="1083308"/>
            <a:chOff x="6917201" y="0"/>
            <a:chExt cx="2227777" cy="863400"/>
          </a:xfrm>
        </p:grpSpPr>
        <p:sp>
          <p:nvSpPr>
            <p:cNvPr id="303" name="Google Shape;303;p47"/>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7"/>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7"/>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6" name="Google Shape;306;p47"/>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307" name="Google Shape;307;p4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308" name="Shape 308"/>
        <p:cNvGrpSpPr/>
        <p:nvPr/>
      </p:nvGrpSpPr>
      <p:grpSpPr>
        <a:xfrm>
          <a:off x="0" y="0"/>
          <a:ext cx="0" cy="0"/>
          <a:chOff x="0" y="0"/>
          <a:chExt cx="0" cy="0"/>
        </a:xfrm>
      </p:grpSpPr>
      <p:sp>
        <p:nvSpPr>
          <p:cNvPr id="309" name="Google Shape;309;p48"/>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8"/>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4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4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13" name="Google Shape;313;p4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4" name="Google Shape;314;p4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315" name="Shape 315"/>
        <p:cNvGrpSpPr/>
        <p:nvPr/>
      </p:nvGrpSpPr>
      <p:grpSpPr>
        <a:xfrm>
          <a:off x="0" y="0"/>
          <a:ext cx="0" cy="0"/>
          <a:chOff x="0" y="0"/>
          <a:chExt cx="0" cy="0"/>
        </a:xfrm>
      </p:grpSpPr>
      <p:sp>
        <p:nvSpPr>
          <p:cNvPr id="316" name="Google Shape;316;p4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20" name="Google Shape;320;p49"/>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21" name="Google Shape;321;p49"/>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22" name="Google Shape;322;p4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323" name="Shape 323"/>
        <p:cNvGrpSpPr/>
        <p:nvPr/>
      </p:nvGrpSpPr>
      <p:grpSpPr>
        <a:xfrm>
          <a:off x="0" y="0"/>
          <a:ext cx="0" cy="0"/>
          <a:chOff x="0" y="0"/>
          <a:chExt cx="0" cy="0"/>
        </a:xfrm>
      </p:grpSpPr>
      <p:sp>
        <p:nvSpPr>
          <p:cNvPr id="324" name="Google Shape;324;p50"/>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50"/>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5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50"/>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28" name="Google Shape;328;p5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329" name="Shape 329"/>
        <p:cNvGrpSpPr/>
        <p:nvPr/>
      </p:nvGrpSpPr>
      <p:grpSpPr>
        <a:xfrm>
          <a:off x="0" y="0"/>
          <a:ext cx="0" cy="0"/>
          <a:chOff x="0" y="0"/>
          <a:chExt cx="0" cy="0"/>
        </a:xfrm>
      </p:grpSpPr>
      <p:sp>
        <p:nvSpPr>
          <p:cNvPr id="330" name="Google Shape;330;p51"/>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1"/>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1"/>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51"/>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34" name="Google Shape;334;p51"/>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35" name="Google Shape;335;p5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336" name="Shape 336"/>
        <p:cNvGrpSpPr/>
        <p:nvPr/>
      </p:nvGrpSpPr>
      <p:grpSpPr>
        <a:xfrm>
          <a:off x="0" y="0"/>
          <a:ext cx="0" cy="0"/>
          <a:chOff x="0" y="0"/>
          <a:chExt cx="0" cy="0"/>
        </a:xfrm>
      </p:grpSpPr>
      <p:sp>
        <p:nvSpPr>
          <p:cNvPr id="337" name="Google Shape;337;p52"/>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52"/>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 name="Google Shape;339;p52"/>
          <p:cNvGrpSpPr/>
          <p:nvPr/>
        </p:nvGrpSpPr>
        <p:grpSpPr>
          <a:xfrm>
            <a:off x="255991" y="-118"/>
            <a:ext cx="2251347" cy="1043408"/>
            <a:chOff x="3961956" y="4383950"/>
            <a:chExt cx="1160548" cy="548700"/>
          </a:xfrm>
        </p:grpSpPr>
        <p:sp>
          <p:nvSpPr>
            <p:cNvPr id="340" name="Google Shape;340;p52"/>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52"/>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2"/>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 name="Google Shape;343;p52"/>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4" name="Google Shape;344;p52"/>
          <p:cNvGrpSpPr/>
          <p:nvPr/>
        </p:nvGrpSpPr>
        <p:grpSpPr>
          <a:xfrm>
            <a:off x="34934" y="4522125"/>
            <a:ext cx="1593306" cy="617072"/>
            <a:chOff x="6917201" y="0"/>
            <a:chExt cx="2227777" cy="863400"/>
          </a:xfrm>
        </p:grpSpPr>
        <p:sp>
          <p:nvSpPr>
            <p:cNvPr id="345" name="Google Shape;345;p52"/>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52"/>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52"/>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 name="Google Shape;348;p52"/>
          <p:cNvGrpSpPr/>
          <p:nvPr/>
        </p:nvGrpSpPr>
        <p:grpSpPr>
          <a:xfrm>
            <a:off x="5886353" y="1243"/>
            <a:ext cx="3257455" cy="1261514"/>
            <a:chOff x="6917201" y="0"/>
            <a:chExt cx="2227777" cy="863400"/>
          </a:xfrm>
        </p:grpSpPr>
        <p:sp>
          <p:nvSpPr>
            <p:cNvPr id="349" name="Google Shape;349;p5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5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5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 name="Google Shape;352;p52"/>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353" name="Google Shape;353;p5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354" name="Shape 354"/>
        <p:cNvGrpSpPr/>
        <p:nvPr/>
      </p:nvGrpSpPr>
      <p:grpSpPr>
        <a:xfrm>
          <a:off x="0" y="0"/>
          <a:ext cx="0" cy="0"/>
          <a:chOff x="0" y="0"/>
          <a:chExt cx="0" cy="0"/>
        </a:xfrm>
      </p:grpSpPr>
      <p:sp>
        <p:nvSpPr>
          <p:cNvPr id="355" name="Google Shape;355;p53"/>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3"/>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3"/>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3"/>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9" name="Google Shape;359;p53"/>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360" name="Google Shape;360;p53"/>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61" name="Google Shape;361;p5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362" name="Shape 362"/>
        <p:cNvGrpSpPr/>
        <p:nvPr/>
      </p:nvGrpSpPr>
      <p:grpSpPr>
        <a:xfrm>
          <a:off x="0" y="0"/>
          <a:ext cx="0" cy="0"/>
          <a:chOff x="0" y="0"/>
          <a:chExt cx="0" cy="0"/>
        </a:xfrm>
      </p:grpSpPr>
      <p:sp>
        <p:nvSpPr>
          <p:cNvPr id="363" name="Google Shape;363;p54"/>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54"/>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5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54"/>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367" name="Google Shape;367;p5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368" name="Shape 368"/>
        <p:cNvGrpSpPr/>
        <p:nvPr/>
      </p:nvGrpSpPr>
      <p:grpSpPr>
        <a:xfrm>
          <a:off x="0" y="0"/>
          <a:ext cx="0" cy="0"/>
          <a:chOff x="0" y="0"/>
          <a:chExt cx="0" cy="0"/>
        </a:xfrm>
      </p:grpSpPr>
      <p:sp>
        <p:nvSpPr>
          <p:cNvPr id="369" name="Google Shape;369;p55"/>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 name="Google Shape;370;p55"/>
          <p:cNvGrpSpPr/>
          <p:nvPr/>
        </p:nvGrpSpPr>
        <p:grpSpPr>
          <a:xfrm>
            <a:off x="5959222" y="4119576"/>
            <a:ext cx="2520952" cy="1024165"/>
            <a:chOff x="6917201" y="0"/>
            <a:chExt cx="2227777" cy="863400"/>
          </a:xfrm>
        </p:grpSpPr>
        <p:sp>
          <p:nvSpPr>
            <p:cNvPr id="371" name="Google Shape;371;p55"/>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55"/>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5"/>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 name="Google Shape;374;p55"/>
          <p:cNvGrpSpPr/>
          <p:nvPr/>
        </p:nvGrpSpPr>
        <p:grpSpPr>
          <a:xfrm>
            <a:off x="199149" y="2"/>
            <a:ext cx="2795414" cy="1083308"/>
            <a:chOff x="6917201" y="0"/>
            <a:chExt cx="2227777" cy="863400"/>
          </a:xfrm>
        </p:grpSpPr>
        <p:sp>
          <p:nvSpPr>
            <p:cNvPr id="375" name="Google Shape;375;p55"/>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5"/>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55"/>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 name="Google Shape;378;p55"/>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379" name="Google Shape;379;p55"/>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380" name="Google Shape;380;p5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81" name="Shape 381"/>
        <p:cNvGrpSpPr/>
        <p:nvPr/>
      </p:nvGrpSpPr>
      <p:grpSpPr>
        <a:xfrm>
          <a:off x="0" y="0"/>
          <a:ext cx="0" cy="0"/>
          <a:chOff x="0" y="0"/>
          <a:chExt cx="0" cy="0"/>
        </a:xfrm>
      </p:grpSpPr>
      <p:sp>
        <p:nvSpPr>
          <p:cNvPr id="382" name="Google Shape;382;p5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TITLE_1">
    <p:bg>
      <p:bgPr>
        <a:solidFill>
          <a:schemeClr val="dk1"/>
        </a:solidFill>
      </p:bgPr>
    </p:bg>
    <p:spTree>
      <p:nvGrpSpPr>
        <p:cNvPr id="383" name="Shape 383"/>
        <p:cNvGrpSpPr/>
        <p:nvPr/>
      </p:nvGrpSpPr>
      <p:grpSpPr>
        <a:xfrm>
          <a:off x="0" y="0"/>
          <a:ext cx="0" cy="0"/>
          <a:chOff x="0" y="0"/>
          <a:chExt cx="0" cy="0"/>
        </a:xfrm>
      </p:grpSpPr>
      <p:sp>
        <p:nvSpPr>
          <p:cNvPr id="384" name="Google Shape;384;p57"/>
          <p:cNvSpPr txBox="1"/>
          <p:nvPr>
            <p:ph type="title"/>
          </p:nvPr>
        </p:nvSpPr>
        <p:spPr>
          <a:xfrm>
            <a:off x="420875" y="1402000"/>
            <a:ext cx="4324800" cy="2432700"/>
          </a:xfrm>
          <a:prstGeom prst="rect">
            <a:avLst/>
          </a:prstGeom>
        </p:spPr>
        <p:txBody>
          <a:bodyPr anchorCtr="0" anchor="t" bIns="91425" lIns="91425" spcFirstLastPara="1" rIns="91425" wrap="square" tIns="91425">
            <a:norm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385" name="Google Shape;385;p57"/>
          <p:cNvSpPr txBox="1"/>
          <p:nvPr>
            <p:ph idx="2" type="title"/>
          </p:nvPr>
        </p:nvSpPr>
        <p:spPr>
          <a:xfrm>
            <a:off x="474350" y="3793500"/>
            <a:ext cx="4036500" cy="11532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a:buNone/>
              <a:defRPr sz="1800">
                <a:solidFill>
                  <a:schemeClr val="lt2"/>
                </a:solidFill>
              </a:defRPr>
            </a:lvl2pPr>
            <a:lvl3pPr lvl="2">
              <a:spcBef>
                <a:spcPts val="0"/>
              </a:spcBef>
              <a:spcAft>
                <a:spcPts val="0"/>
              </a:spcAft>
              <a:buClr>
                <a:schemeClr val="lt2"/>
              </a:buClr>
              <a:buSzPts val="1800"/>
              <a:buFont typeface="Inter"/>
              <a:buNone/>
              <a:defRPr sz="1800">
                <a:solidFill>
                  <a:schemeClr val="lt2"/>
                </a:solidFill>
              </a:defRPr>
            </a:lvl3pPr>
            <a:lvl4pPr lvl="3">
              <a:spcBef>
                <a:spcPts val="0"/>
              </a:spcBef>
              <a:spcAft>
                <a:spcPts val="0"/>
              </a:spcAft>
              <a:buClr>
                <a:schemeClr val="lt2"/>
              </a:buClr>
              <a:buSzPts val="1800"/>
              <a:buFont typeface="Inter"/>
              <a:buNone/>
              <a:defRPr sz="1800">
                <a:solidFill>
                  <a:schemeClr val="lt2"/>
                </a:solidFill>
              </a:defRPr>
            </a:lvl4pPr>
            <a:lvl5pPr lvl="4">
              <a:spcBef>
                <a:spcPts val="0"/>
              </a:spcBef>
              <a:spcAft>
                <a:spcPts val="0"/>
              </a:spcAft>
              <a:buClr>
                <a:schemeClr val="lt2"/>
              </a:buClr>
              <a:buSzPts val="1800"/>
              <a:buFont typeface="Inter"/>
              <a:buNone/>
              <a:defRPr sz="1800">
                <a:solidFill>
                  <a:schemeClr val="lt2"/>
                </a:solidFill>
              </a:defRPr>
            </a:lvl5pPr>
            <a:lvl6pPr lvl="5">
              <a:spcBef>
                <a:spcPts val="0"/>
              </a:spcBef>
              <a:spcAft>
                <a:spcPts val="0"/>
              </a:spcAft>
              <a:buClr>
                <a:schemeClr val="lt2"/>
              </a:buClr>
              <a:buSzPts val="1800"/>
              <a:buFont typeface="Inter"/>
              <a:buNone/>
              <a:defRPr sz="1800">
                <a:solidFill>
                  <a:schemeClr val="lt2"/>
                </a:solidFill>
              </a:defRPr>
            </a:lvl6pPr>
            <a:lvl7pPr lvl="6">
              <a:spcBef>
                <a:spcPts val="0"/>
              </a:spcBef>
              <a:spcAft>
                <a:spcPts val="0"/>
              </a:spcAft>
              <a:buClr>
                <a:schemeClr val="lt2"/>
              </a:buClr>
              <a:buSzPts val="1800"/>
              <a:buFont typeface="Inter"/>
              <a:buNone/>
              <a:defRPr sz="1800">
                <a:solidFill>
                  <a:schemeClr val="lt2"/>
                </a:solidFill>
              </a:defRPr>
            </a:lvl7pPr>
            <a:lvl8pPr lvl="7">
              <a:spcBef>
                <a:spcPts val="0"/>
              </a:spcBef>
              <a:spcAft>
                <a:spcPts val="0"/>
              </a:spcAft>
              <a:buClr>
                <a:schemeClr val="lt2"/>
              </a:buClr>
              <a:buSzPts val="1800"/>
              <a:buFont typeface="Inter"/>
              <a:buNone/>
              <a:defRPr sz="1800">
                <a:solidFill>
                  <a:schemeClr val="lt2"/>
                </a:solidFill>
              </a:defRPr>
            </a:lvl8pPr>
            <a:lvl9pPr lvl="8">
              <a:spcBef>
                <a:spcPts val="0"/>
              </a:spcBef>
              <a:spcAft>
                <a:spcPts val="0"/>
              </a:spcAft>
              <a:buClr>
                <a:schemeClr val="lt2"/>
              </a:buClr>
              <a:buSzPts val="1800"/>
              <a:buFont typeface="Inter"/>
              <a:buNone/>
              <a:defRPr sz="1800">
                <a:solidFill>
                  <a:schemeClr val="lt2"/>
                </a:solidFill>
              </a:defRPr>
            </a:lvl9pPr>
          </a:lstStyle>
          <a:p/>
        </p:txBody>
      </p:sp>
      <p:cxnSp>
        <p:nvCxnSpPr>
          <p:cNvPr id="386" name="Google Shape;386;p57"/>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387" name="Google Shape;387;p57"/>
          <p:cNvSpPr/>
          <p:nvPr>
            <p:ph idx="3" type="pic"/>
          </p:nvPr>
        </p:nvSpPr>
        <p:spPr>
          <a:xfrm>
            <a:off x="5039775" y="196800"/>
            <a:ext cx="3905400" cy="4749900"/>
          </a:xfrm>
          <a:prstGeom prst="roundRect">
            <a:avLst>
              <a:gd fmla="val 2053" name="adj"/>
            </a:avLst>
          </a:prstGeom>
          <a:noFill/>
          <a:ln>
            <a:noFill/>
          </a:ln>
        </p:spPr>
      </p:sp>
      <p:sp>
        <p:nvSpPr>
          <p:cNvPr id="388" name="Google Shape;388;p57"/>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389" name="Google Shape;389;p57"/>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
        <p:nvSpPr>
          <p:cNvPr id="390" name="Google Shape;390;p57"/>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chart">
  <p:cSld name="SECTION_TITLE_AND_DESCRIPTION_1">
    <p:bg>
      <p:bgPr>
        <a:solidFill>
          <a:schemeClr val="lt2"/>
        </a:solidFill>
      </p:bgPr>
    </p:bg>
    <p:spTree>
      <p:nvGrpSpPr>
        <p:cNvPr id="391" name="Shape 391"/>
        <p:cNvGrpSpPr/>
        <p:nvPr/>
      </p:nvGrpSpPr>
      <p:grpSpPr>
        <a:xfrm>
          <a:off x="0" y="0"/>
          <a:ext cx="0" cy="0"/>
          <a:chOff x="0" y="0"/>
          <a:chExt cx="0" cy="0"/>
        </a:xfrm>
      </p:grpSpPr>
      <p:sp>
        <p:nvSpPr>
          <p:cNvPr id="392" name="Google Shape;392;p58"/>
          <p:cNvSpPr/>
          <p:nvPr/>
        </p:nvSpPr>
        <p:spPr>
          <a:xfrm>
            <a:off x="4305000" y="-125"/>
            <a:ext cx="4839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93" name="Google Shape;393;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394" name="Google Shape;394;p58"/>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Clr>
                <a:schemeClr val="dk2"/>
              </a:buClr>
              <a:buSzPts val="2800"/>
              <a:buNone/>
              <a:defRPr>
                <a:solidFill>
                  <a:schemeClr val="dk2"/>
                </a:solidFill>
              </a:defRPr>
            </a:lvl1pPr>
            <a:lvl2pPr lvl="1">
              <a:spcBef>
                <a:spcPts val="0"/>
              </a:spcBef>
              <a:spcAft>
                <a:spcPts val="0"/>
              </a:spcAft>
              <a:buClr>
                <a:schemeClr val="dk2"/>
              </a:buClr>
              <a:buSzPts val="2800"/>
              <a:buNone/>
              <a:defRPr>
                <a:solidFill>
                  <a:schemeClr val="dk2"/>
                </a:solidFill>
              </a:defRPr>
            </a:lvl2pPr>
            <a:lvl3pPr lvl="2">
              <a:spcBef>
                <a:spcPts val="0"/>
              </a:spcBef>
              <a:spcAft>
                <a:spcPts val="0"/>
              </a:spcAft>
              <a:buClr>
                <a:schemeClr val="dk2"/>
              </a:buClr>
              <a:buSzPts val="2800"/>
              <a:buNone/>
              <a:defRPr>
                <a:solidFill>
                  <a:schemeClr val="dk2"/>
                </a:solidFill>
              </a:defRPr>
            </a:lvl3pPr>
            <a:lvl4pPr lvl="3">
              <a:spcBef>
                <a:spcPts val="0"/>
              </a:spcBef>
              <a:spcAft>
                <a:spcPts val="0"/>
              </a:spcAft>
              <a:buClr>
                <a:schemeClr val="dk2"/>
              </a:buClr>
              <a:buSzPts val="2800"/>
              <a:buNone/>
              <a:defRPr>
                <a:solidFill>
                  <a:schemeClr val="dk2"/>
                </a:solidFill>
              </a:defRPr>
            </a:lvl4pPr>
            <a:lvl5pPr lvl="4">
              <a:spcBef>
                <a:spcPts val="0"/>
              </a:spcBef>
              <a:spcAft>
                <a:spcPts val="0"/>
              </a:spcAft>
              <a:buClr>
                <a:schemeClr val="dk2"/>
              </a:buClr>
              <a:buSzPts val="2800"/>
              <a:buNone/>
              <a:defRPr>
                <a:solidFill>
                  <a:schemeClr val="dk2"/>
                </a:solidFill>
              </a:defRPr>
            </a:lvl5pPr>
            <a:lvl6pPr lvl="5">
              <a:spcBef>
                <a:spcPts val="0"/>
              </a:spcBef>
              <a:spcAft>
                <a:spcPts val="0"/>
              </a:spcAft>
              <a:buClr>
                <a:schemeClr val="dk2"/>
              </a:buClr>
              <a:buSzPts val="2800"/>
              <a:buNone/>
              <a:defRPr>
                <a:solidFill>
                  <a:schemeClr val="dk2"/>
                </a:solidFill>
              </a:defRPr>
            </a:lvl6pPr>
            <a:lvl7pPr lvl="6">
              <a:spcBef>
                <a:spcPts val="0"/>
              </a:spcBef>
              <a:spcAft>
                <a:spcPts val="0"/>
              </a:spcAft>
              <a:buClr>
                <a:schemeClr val="dk2"/>
              </a:buClr>
              <a:buSzPts val="2800"/>
              <a:buNone/>
              <a:defRPr>
                <a:solidFill>
                  <a:schemeClr val="dk2"/>
                </a:solidFill>
              </a:defRPr>
            </a:lvl7pPr>
            <a:lvl8pPr lvl="7">
              <a:spcBef>
                <a:spcPts val="0"/>
              </a:spcBef>
              <a:spcAft>
                <a:spcPts val="0"/>
              </a:spcAft>
              <a:buClr>
                <a:schemeClr val="dk2"/>
              </a:buClr>
              <a:buSzPts val="2800"/>
              <a:buNone/>
              <a:defRPr>
                <a:solidFill>
                  <a:schemeClr val="dk2"/>
                </a:solidFill>
              </a:defRPr>
            </a:lvl8pPr>
            <a:lvl9pPr lvl="8">
              <a:spcBef>
                <a:spcPts val="0"/>
              </a:spcBef>
              <a:spcAft>
                <a:spcPts val="0"/>
              </a:spcAft>
              <a:buClr>
                <a:schemeClr val="dk2"/>
              </a:buClr>
              <a:buSzPts val="2800"/>
              <a:buNone/>
              <a:defRPr>
                <a:solidFill>
                  <a:schemeClr val="dk2"/>
                </a:solidFill>
              </a:defRPr>
            </a:lvl9pPr>
          </a:lstStyle>
          <a:p/>
        </p:txBody>
      </p:sp>
      <p:sp>
        <p:nvSpPr>
          <p:cNvPr id="395" name="Google Shape;395;p58"/>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SzPts val="1300"/>
              <a:buChar char="●"/>
              <a:defRPr/>
            </a:lvl1pPr>
            <a:lvl2pPr indent="-292100" lvl="1" marL="914400">
              <a:lnSpc>
                <a:spcPct val="100000"/>
              </a:lnSpc>
              <a:spcBef>
                <a:spcPts val="0"/>
              </a:spcBef>
              <a:spcAft>
                <a:spcPts val="0"/>
              </a:spcAft>
              <a:buSzPts val="1000"/>
              <a:buChar char="○"/>
              <a:defRPr sz="1000"/>
            </a:lvl2pPr>
            <a:lvl3pPr indent="-298450" lvl="2" marL="1371600">
              <a:lnSpc>
                <a:spcPct val="100000"/>
              </a:lnSpc>
              <a:spcBef>
                <a:spcPts val="0"/>
              </a:spcBef>
              <a:spcAft>
                <a:spcPts val="0"/>
              </a:spcAft>
              <a:buSzPts val="1100"/>
              <a:buChar char="■"/>
              <a:defRPr/>
            </a:lvl3pPr>
            <a:lvl4pPr indent="-298450" lvl="3" marL="1828800">
              <a:lnSpc>
                <a:spcPct val="100000"/>
              </a:lnSpc>
              <a:spcBef>
                <a:spcPts val="0"/>
              </a:spcBef>
              <a:spcAft>
                <a:spcPts val="0"/>
              </a:spcAft>
              <a:buSzPts val="1100"/>
              <a:buChar char="●"/>
              <a:defRPr/>
            </a:lvl4pPr>
            <a:lvl5pPr indent="-298450" lvl="4" marL="2286000">
              <a:lnSpc>
                <a:spcPct val="100000"/>
              </a:lnSpc>
              <a:spcBef>
                <a:spcPts val="0"/>
              </a:spcBef>
              <a:spcAft>
                <a:spcPts val="0"/>
              </a:spcAft>
              <a:buSzPts val="1100"/>
              <a:buChar char="○"/>
              <a:defRPr/>
            </a:lvl5pPr>
            <a:lvl6pPr indent="-298450" lvl="5" marL="2743200">
              <a:lnSpc>
                <a:spcPct val="100000"/>
              </a:lnSpc>
              <a:spcBef>
                <a:spcPts val="0"/>
              </a:spcBef>
              <a:spcAft>
                <a:spcPts val="0"/>
              </a:spcAft>
              <a:buSzPts val="1100"/>
              <a:buChar char="■"/>
              <a:defRPr/>
            </a:lvl6pPr>
            <a:lvl7pPr indent="-298450" lvl="6" marL="3200400">
              <a:lnSpc>
                <a:spcPct val="100000"/>
              </a:lnSpc>
              <a:spcBef>
                <a:spcPts val="0"/>
              </a:spcBef>
              <a:spcAft>
                <a:spcPts val="0"/>
              </a:spcAft>
              <a:buSzPts val="1100"/>
              <a:buChar char="●"/>
              <a:defRPr/>
            </a:lvl7pPr>
            <a:lvl8pPr indent="-298450" lvl="7" marL="3657600">
              <a:lnSpc>
                <a:spcPct val="100000"/>
              </a:lnSpc>
              <a:spcBef>
                <a:spcPts val="0"/>
              </a:spcBef>
              <a:spcAft>
                <a:spcPts val="0"/>
              </a:spcAft>
              <a:buSzPts val="1100"/>
              <a:buChar char="○"/>
              <a:defRPr/>
            </a:lvl8pPr>
            <a:lvl9pPr indent="-298450" lvl="8" marL="4114800">
              <a:lnSpc>
                <a:spcPct val="100000"/>
              </a:lnSpc>
              <a:spcBef>
                <a:spcPts val="0"/>
              </a:spcBef>
              <a:spcAft>
                <a:spcPts val="0"/>
              </a:spcAft>
              <a:buSzPts val="1100"/>
              <a:buChar char="■"/>
              <a:defRPr/>
            </a:lvl9pPr>
          </a:lstStyle>
          <a:p/>
        </p:txBody>
      </p:sp>
      <p:sp>
        <p:nvSpPr>
          <p:cNvPr id="396" name="Google Shape;396;p58"/>
          <p:cNvSpPr txBox="1"/>
          <p:nvPr>
            <p:ph idx="2"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SzPts val="800"/>
              <a:buChar char="●"/>
              <a:defRPr sz="800"/>
            </a:lvl1pPr>
            <a:lvl2pPr indent="-298450" lvl="1" marL="914400">
              <a:spcBef>
                <a:spcPts val="0"/>
              </a:spcBef>
              <a:spcAft>
                <a:spcPts val="0"/>
              </a:spcAft>
              <a:buSzPts val="1100"/>
              <a:buChar char="○"/>
              <a:defRPr/>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397" name="Google Shape;397;p58"/>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98450" lvl="1" marL="914400" algn="r">
              <a:spcBef>
                <a:spcPts val="0"/>
              </a:spcBef>
              <a:spcAft>
                <a:spcPts val="0"/>
              </a:spcAft>
              <a:buClr>
                <a:schemeClr val="lt1"/>
              </a:buClr>
              <a:buSzPts val="11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slideLayout" Target="../slideLayouts/slideLayout40.xml"/><Relationship Id="rId27" Type="http://schemas.openxmlformats.org/officeDocument/2006/relationships/slideLayout" Target="../slideLayouts/slideLayout39.xml"/><Relationship Id="rId5" Type="http://schemas.openxmlformats.org/officeDocument/2006/relationships/slideLayout" Target="../slideLayouts/slideLayout17.xml"/><Relationship Id="rId6" Type="http://schemas.openxmlformats.org/officeDocument/2006/relationships/slideLayout" Target="../slideLayouts/slideLayout18.xml"/><Relationship Id="rId29" Type="http://schemas.openxmlformats.org/officeDocument/2006/relationships/slideLayout" Target="../slideLayouts/slideLayout41.xml"/><Relationship Id="rId7" Type="http://schemas.openxmlformats.org/officeDocument/2006/relationships/slideLayout" Target="../slideLayouts/slideLayout19.xml"/><Relationship Id="rId8" Type="http://schemas.openxmlformats.org/officeDocument/2006/relationships/slideLayout" Target="../slideLayouts/slideLayout20.xml"/><Relationship Id="rId31" Type="http://schemas.openxmlformats.org/officeDocument/2006/relationships/theme" Target="../theme/theme3.xml"/><Relationship Id="rId30" Type="http://schemas.openxmlformats.org/officeDocument/2006/relationships/slideLayout" Target="../slideLayouts/slideLayout42.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5" Type="http://schemas.openxmlformats.org/officeDocument/2006/relationships/slideLayout" Target="../slideLayouts/slideLayout47.xml"/><Relationship Id="rId6" Type="http://schemas.openxmlformats.org/officeDocument/2006/relationships/slideLayout" Target="../slideLayouts/slideLayout48.xml"/><Relationship Id="rId7" Type="http://schemas.openxmlformats.org/officeDocument/2006/relationships/slideLayout" Target="../slideLayouts/slideLayout49.xml"/><Relationship Id="rId8" Type="http://schemas.openxmlformats.org/officeDocument/2006/relationships/slideLayout" Target="../slideLayouts/slideLayout50.xml"/><Relationship Id="rId11" Type="http://schemas.openxmlformats.org/officeDocument/2006/relationships/slideLayout" Target="../slideLayouts/slideLayout53.xml"/><Relationship Id="rId10" Type="http://schemas.openxmlformats.org/officeDocument/2006/relationships/slideLayout" Target="../slideLayouts/slideLayout52.xml"/><Relationship Id="rId13" Type="http://schemas.openxmlformats.org/officeDocument/2006/relationships/slideLayout" Target="../slideLayouts/slideLayout55.xml"/><Relationship Id="rId12" Type="http://schemas.openxmlformats.org/officeDocument/2006/relationships/slideLayout" Target="../slideLayouts/slideLayout54.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6" name="Shape 56"/>
        <p:cNvGrpSpPr/>
        <p:nvPr/>
      </p:nvGrpSpPr>
      <p:grpSpPr>
        <a:xfrm>
          <a:off x="0" y="0"/>
          <a:ext cx="0" cy="0"/>
          <a:chOff x="0" y="0"/>
          <a:chExt cx="0" cy="0"/>
        </a:xfrm>
      </p:grpSpPr>
      <p:sp>
        <p:nvSpPr>
          <p:cNvPr id="57" name="Google Shape;57;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1pPr>
            <a:lvl2pPr lvl="1">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2pPr>
            <a:lvl3pPr lvl="2">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3pPr>
            <a:lvl4pPr lvl="3">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4pPr>
            <a:lvl5pPr lvl="4">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5pPr>
            <a:lvl6pPr lvl="5">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6pPr>
            <a:lvl7pPr lvl="6">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7pPr>
            <a:lvl8pPr lvl="7">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8pPr>
            <a:lvl9pPr lvl="8">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9pPr>
          </a:lstStyle>
          <a:p/>
        </p:txBody>
      </p:sp>
      <p:sp>
        <p:nvSpPr>
          <p:cNvPr id="58" name="Google Shape;58;p14"/>
          <p:cNvSpPr txBox="1"/>
          <p:nvPr>
            <p:ph idx="1" type="body"/>
          </p:nvPr>
        </p:nvSpPr>
        <p:spPr>
          <a:xfrm>
            <a:off x="311700" y="1152475"/>
            <a:ext cx="8520600" cy="1760100"/>
          </a:xfrm>
          <a:prstGeom prst="rect">
            <a:avLst/>
          </a:prstGeom>
          <a:noFill/>
          <a:ln>
            <a:noFill/>
          </a:ln>
        </p:spPr>
        <p:txBody>
          <a:bodyPr anchorCtr="0" anchor="t" bIns="91425" lIns="91425" spcFirstLastPara="1" rIns="91425" wrap="square" tIns="91425">
            <a:normAutofit/>
          </a:bodyPr>
          <a:lstStyle>
            <a:lvl1pPr indent="-292100" lvl="0" marL="4572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1pPr>
            <a:lvl2pPr indent="-279400" lvl="1" marL="914400">
              <a:lnSpc>
                <a:spcPct val="115000"/>
              </a:lnSpc>
              <a:spcBef>
                <a:spcPts val="0"/>
              </a:spcBef>
              <a:spcAft>
                <a:spcPts val="0"/>
              </a:spcAft>
              <a:buClr>
                <a:schemeClr val="dk2"/>
              </a:buClr>
              <a:buSzPts val="800"/>
              <a:buFont typeface="DM Sans"/>
              <a:buChar char="○"/>
              <a:defRPr sz="800">
                <a:solidFill>
                  <a:schemeClr val="dk2"/>
                </a:solidFill>
                <a:latin typeface="DM Sans"/>
                <a:ea typeface="DM Sans"/>
                <a:cs typeface="DM Sans"/>
                <a:sym typeface="DM Sans"/>
              </a:defRPr>
            </a:lvl2pPr>
            <a:lvl3pPr indent="-292100" lvl="2" marL="13716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3pPr>
            <a:lvl4pPr indent="-292100" lvl="3" marL="18288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4pPr>
            <a:lvl5pPr indent="-292100" lvl="4" marL="22860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5pPr>
            <a:lvl6pPr indent="-292100" lvl="5" marL="27432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6pPr>
            <a:lvl7pPr indent="-292100" lvl="6" marL="32004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7pPr>
            <a:lvl8pPr indent="-292100" lvl="7" marL="36576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8pPr>
            <a:lvl9pPr indent="-292100" lvl="8" marL="41148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9pPr>
          </a:lstStyle>
          <a:p/>
        </p:txBody>
      </p:sp>
      <p:sp>
        <p:nvSpPr>
          <p:cNvPr id="59" name="Google Shape;59;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800">
                <a:solidFill>
                  <a:schemeClr val="dk1"/>
                </a:solidFill>
                <a:latin typeface="DM Sans"/>
                <a:ea typeface="DM Sans"/>
                <a:cs typeface="DM Sans"/>
                <a:sym typeface="DM Sans"/>
              </a:defRPr>
            </a:lvl1pPr>
            <a:lvl2pPr lvl="1" algn="r">
              <a:buNone/>
              <a:defRPr sz="800">
                <a:solidFill>
                  <a:schemeClr val="dk1"/>
                </a:solidFill>
                <a:latin typeface="DM Sans"/>
                <a:ea typeface="DM Sans"/>
                <a:cs typeface="DM Sans"/>
                <a:sym typeface="DM Sans"/>
              </a:defRPr>
            </a:lvl2pPr>
            <a:lvl3pPr lvl="2" algn="r">
              <a:buNone/>
              <a:defRPr sz="800">
                <a:solidFill>
                  <a:schemeClr val="dk1"/>
                </a:solidFill>
                <a:latin typeface="DM Sans"/>
                <a:ea typeface="DM Sans"/>
                <a:cs typeface="DM Sans"/>
                <a:sym typeface="DM Sans"/>
              </a:defRPr>
            </a:lvl3pPr>
            <a:lvl4pPr lvl="3" algn="r">
              <a:buNone/>
              <a:defRPr sz="800">
                <a:solidFill>
                  <a:schemeClr val="dk1"/>
                </a:solidFill>
                <a:latin typeface="DM Sans"/>
                <a:ea typeface="DM Sans"/>
                <a:cs typeface="DM Sans"/>
                <a:sym typeface="DM Sans"/>
              </a:defRPr>
            </a:lvl4pPr>
            <a:lvl5pPr lvl="4" algn="r">
              <a:buNone/>
              <a:defRPr sz="800">
                <a:solidFill>
                  <a:schemeClr val="dk1"/>
                </a:solidFill>
                <a:latin typeface="DM Sans"/>
                <a:ea typeface="DM Sans"/>
                <a:cs typeface="DM Sans"/>
                <a:sym typeface="DM Sans"/>
              </a:defRPr>
            </a:lvl5pPr>
            <a:lvl6pPr lvl="5" algn="r">
              <a:buNone/>
              <a:defRPr sz="800">
                <a:solidFill>
                  <a:schemeClr val="dk1"/>
                </a:solidFill>
                <a:latin typeface="DM Sans"/>
                <a:ea typeface="DM Sans"/>
                <a:cs typeface="DM Sans"/>
                <a:sym typeface="DM Sans"/>
              </a:defRPr>
            </a:lvl6pPr>
            <a:lvl7pPr lvl="6" algn="r">
              <a:buNone/>
              <a:defRPr sz="800">
                <a:solidFill>
                  <a:schemeClr val="dk1"/>
                </a:solidFill>
                <a:latin typeface="DM Sans"/>
                <a:ea typeface="DM Sans"/>
                <a:cs typeface="DM Sans"/>
                <a:sym typeface="DM Sans"/>
              </a:defRPr>
            </a:lvl7pPr>
            <a:lvl8pPr lvl="7" algn="r">
              <a:buNone/>
              <a:defRPr sz="800">
                <a:solidFill>
                  <a:schemeClr val="dk1"/>
                </a:solidFill>
                <a:latin typeface="DM Sans"/>
                <a:ea typeface="DM Sans"/>
                <a:cs typeface="DM Sans"/>
                <a:sym typeface="DM Sans"/>
              </a:defRPr>
            </a:lvl8pPr>
            <a:lvl9pPr lvl="8" algn="r">
              <a:buNone/>
              <a:defRPr sz="8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24">
          <p15:clr>
            <a:srgbClr val="E46962"/>
          </p15:clr>
        </p15:guide>
        <p15:guide id="2" orient="horz" pos="124">
          <p15:clr>
            <a:srgbClr val="E46962"/>
          </p15:clr>
        </p15:guide>
        <p15:guide id="3" pos="5636">
          <p15:clr>
            <a:srgbClr val="E46962"/>
          </p15:clr>
        </p15:guide>
        <p15:guide id="4" orient="horz" pos="3116">
          <p15:clr>
            <a:srgbClr val="E46962"/>
          </p15:clr>
        </p15:guide>
        <p15:guide id="5" pos="1296">
          <p15:clr>
            <a:srgbClr val="E46962"/>
          </p15:clr>
        </p15:guide>
        <p15:guide id="6" pos="4465">
          <p15:clr>
            <a:srgbClr val="E46962"/>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264" name="Shape 264"/>
        <p:cNvGrpSpPr/>
        <p:nvPr/>
      </p:nvGrpSpPr>
      <p:grpSpPr>
        <a:xfrm>
          <a:off x="0" y="0"/>
          <a:ext cx="0" cy="0"/>
          <a:chOff x="0" y="0"/>
          <a:chExt cx="0" cy="0"/>
        </a:xfrm>
      </p:grpSpPr>
      <p:sp>
        <p:nvSpPr>
          <p:cNvPr id="265" name="Google Shape;265;p4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266" name="Google Shape;266;p45"/>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267" name="Google Shape;267;p45"/>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6.xml"/><Relationship Id="rId3" Type="http://schemas.openxmlformats.org/officeDocument/2006/relationships/image" Target="../media/image1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9"/>
          <p:cNvSpPr txBox="1"/>
          <p:nvPr>
            <p:ph idx="4" type="body"/>
          </p:nvPr>
        </p:nvSpPr>
        <p:spPr>
          <a:xfrm>
            <a:off x="8208751" y="196725"/>
            <a:ext cx="8124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Dec 19, 2024</a:t>
            </a:r>
            <a:endParaRPr/>
          </a:p>
        </p:txBody>
      </p:sp>
      <p:sp>
        <p:nvSpPr>
          <p:cNvPr id="403" name="Google Shape;403;p59"/>
          <p:cNvSpPr txBox="1"/>
          <p:nvPr>
            <p:ph type="ctrTitle"/>
          </p:nvPr>
        </p:nvSpPr>
        <p:spPr>
          <a:xfrm>
            <a:off x="196950" y="223825"/>
            <a:ext cx="8011800" cy="187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950"/>
              <a:t>More machine learning with MLB statistics</a:t>
            </a:r>
            <a:endParaRPr sz="4950"/>
          </a:p>
        </p:txBody>
      </p:sp>
      <p:sp>
        <p:nvSpPr>
          <p:cNvPr id="404" name="Google Shape;404;p59"/>
          <p:cNvSpPr txBox="1"/>
          <p:nvPr>
            <p:ph idx="2" type="subTitle"/>
          </p:nvPr>
        </p:nvSpPr>
        <p:spPr>
          <a:xfrm>
            <a:off x="196950" y="2571738"/>
            <a:ext cx="3986700" cy="55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Matthew Cavanaugh</a:t>
            </a:r>
            <a:endParaRPr/>
          </a:p>
        </p:txBody>
      </p:sp>
      <p:sp>
        <p:nvSpPr>
          <p:cNvPr id="405" name="Google Shape;405;p59"/>
          <p:cNvSpPr txBox="1"/>
          <p:nvPr>
            <p:ph idx="1" type="body"/>
          </p:nvPr>
        </p:nvSpPr>
        <p:spPr>
          <a:xfrm>
            <a:off x="196951" y="4737750"/>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IOD Project 3</a:t>
            </a:r>
            <a:endParaRPr/>
          </a:p>
        </p:txBody>
      </p:sp>
      <p:pic>
        <p:nvPicPr>
          <p:cNvPr id="406" name="Google Shape;406;p59"/>
          <p:cNvPicPr preferRelativeResize="0"/>
          <p:nvPr>
            <p:ph idx="3" type="pic"/>
          </p:nvPr>
        </p:nvPicPr>
        <p:blipFill rotWithShape="1">
          <a:blip r:embed="rId3">
            <a:alphaModFix/>
          </a:blip>
          <a:srcRect b="0" l="4304" r="4304" t="0"/>
          <a:stretch/>
        </p:blipFill>
        <p:spPr>
          <a:xfrm>
            <a:off x="4437578" y="2171250"/>
            <a:ext cx="4509600" cy="2775600"/>
          </a:xfrm>
          <a:prstGeom prst="round2DiagRect">
            <a:avLst>
              <a:gd fmla="val 16667" name="adj1"/>
              <a:gd fmla="val 0" name="adj2"/>
            </a:avLst>
          </a:prstGeom>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68"/>
          <p:cNvSpPr txBox="1"/>
          <p:nvPr/>
        </p:nvSpPr>
        <p:spPr>
          <a:xfrm>
            <a:off x="819150" y="421500"/>
            <a:ext cx="7505700" cy="9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AF7B51"/>
                </a:solidFill>
                <a:latin typeface="Inter"/>
                <a:ea typeface="Inter"/>
                <a:cs typeface="Inter"/>
                <a:sym typeface="Inter"/>
              </a:rPr>
              <a:t>Model 2: Random Forest Classifier</a:t>
            </a:r>
            <a:endParaRPr b="1" sz="3000">
              <a:solidFill>
                <a:srgbClr val="AF7B51"/>
              </a:solidFill>
              <a:latin typeface="Inter"/>
              <a:ea typeface="Inter"/>
              <a:cs typeface="Inter"/>
              <a:sym typeface="Inter"/>
            </a:endParaRPr>
          </a:p>
          <a:p>
            <a:pPr indent="0" lvl="0" marL="0" rtl="0" algn="l">
              <a:spcBef>
                <a:spcPts val="0"/>
              </a:spcBef>
              <a:spcAft>
                <a:spcPts val="0"/>
              </a:spcAft>
              <a:buNone/>
            </a:pPr>
            <a:r>
              <a:t/>
            </a:r>
            <a:endParaRPr sz="3000">
              <a:solidFill>
                <a:srgbClr val="AF7B51"/>
              </a:solidFill>
              <a:latin typeface="Nunito"/>
              <a:ea typeface="Nunito"/>
              <a:cs typeface="Nunito"/>
              <a:sym typeface="Nunito"/>
            </a:endParaRPr>
          </a:p>
        </p:txBody>
      </p:sp>
      <p:sp>
        <p:nvSpPr>
          <p:cNvPr id="471" name="Google Shape;471;p68"/>
          <p:cNvSpPr txBox="1"/>
          <p:nvPr/>
        </p:nvSpPr>
        <p:spPr>
          <a:xfrm>
            <a:off x="711450" y="1202175"/>
            <a:ext cx="7721100" cy="350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962">
                <a:solidFill>
                  <a:srgbClr val="AF7B51"/>
                </a:solidFill>
                <a:highlight>
                  <a:srgbClr val="FFFFFF"/>
                </a:highlight>
                <a:latin typeface="Inter"/>
                <a:ea typeface="Inter"/>
                <a:cs typeface="Inter"/>
                <a:sym typeface="Inter"/>
              </a:rPr>
              <a:t>Following the same process as with the SVC, I created a model with no hyperparameters defined. The testing model came out perfect when fitted to the training dataset.</a:t>
            </a:r>
            <a:endParaRPr sz="1962">
              <a:solidFill>
                <a:srgbClr val="AF7B51"/>
              </a:solidFill>
              <a:highlight>
                <a:srgbClr val="FFFFFF"/>
              </a:highlight>
              <a:latin typeface="Inter"/>
              <a:ea typeface="Inter"/>
              <a:cs typeface="Inter"/>
              <a:sym typeface="Inter"/>
            </a:endParaRPr>
          </a:p>
          <a:p>
            <a:pPr indent="0" lvl="0" marL="0" rtl="0" algn="l">
              <a:lnSpc>
                <a:spcPct val="115000"/>
              </a:lnSpc>
              <a:spcBef>
                <a:spcPts val="1200"/>
              </a:spcBef>
              <a:spcAft>
                <a:spcPts val="0"/>
              </a:spcAft>
              <a:buNone/>
            </a:pPr>
            <a:r>
              <a:t/>
            </a:r>
            <a:endParaRPr sz="1962">
              <a:solidFill>
                <a:srgbClr val="AF7B51"/>
              </a:solidFill>
              <a:highlight>
                <a:srgbClr val="FFFFFF"/>
              </a:highlight>
              <a:latin typeface="Inter"/>
              <a:ea typeface="Inter"/>
              <a:cs typeface="Inter"/>
              <a:sym typeface="Inter"/>
            </a:endParaRPr>
          </a:p>
          <a:p>
            <a:pPr indent="0" lvl="0" marL="0" rtl="0" algn="l">
              <a:lnSpc>
                <a:spcPct val="115000"/>
              </a:lnSpc>
              <a:spcBef>
                <a:spcPts val="1200"/>
              </a:spcBef>
              <a:spcAft>
                <a:spcPts val="0"/>
              </a:spcAft>
              <a:buNone/>
            </a:pPr>
            <a:r>
              <a:t/>
            </a:r>
            <a:endParaRPr sz="1962">
              <a:solidFill>
                <a:srgbClr val="AF7B51"/>
              </a:solidFill>
              <a:highlight>
                <a:srgbClr val="FFFFFF"/>
              </a:highlight>
              <a:latin typeface="Inter"/>
              <a:ea typeface="Inter"/>
              <a:cs typeface="Inter"/>
              <a:sym typeface="Inter"/>
            </a:endParaRPr>
          </a:p>
          <a:p>
            <a:pPr indent="0" lvl="0" marL="0" rtl="0" algn="l">
              <a:lnSpc>
                <a:spcPct val="115000"/>
              </a:lnSpc>
              <a:spcBef>
                <a:spcPts val="1200"/>
              </a:spcBef>
              <a:spcAft>
                <a:spcPts val="1200"/>
              </a:spcAft>
              <a:buNone/>
            </a:pPr>
            <a:r>
              <a:t/>
            </a:r>
            <a:endParaRPr sz="1962">
              <a:solidFill>
                <a:srgbClr val="AF7B51"/>
              </a:solidFill>
              <a:highlight>
                <a:srgbClr val="FFFFFF"/>
              </a:highlight>
              <a:latin typeface="Inter"/>
              <a:ea typeface="Inter"/>
              <a:cs typeface="Inter"/>
              <a:sym typeface="Inter"/>
            </a:endParaRPr>
          </a:p>
        </p:txBody>
      </p:sp>
      <p:pic>
        <p:nvPicPr>
          <p:cNvPr id="472" name="Google Shape;472;p68"/>
          <p:cNvPicPr preferRelativeResize="0"/>
          <p:nvPr/>
        </p:nvPicPr>
        <p:blipFill>
          <a:blip r:embed="rId3">
            <a:alphaModFix/>
          </a:blip>
          <a:stretch>
            <a:fillRect/>
          </a:stretch>
        </p:blipFill>
        <p:spPr>
          <a:xfrm>
            <a:off x="711450" y="2319725"/>
            <a:ext cx="4342349" cy="1424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9"/>
          <p:cNvSpPr txBox="1"/>
          <p:nvPr/>
        </p:nvSpPr>
        <p:spPr>
          <a:xfrm>
            <a:off x="819150" y="421500"/>
            <a:ext cx="7505700" cy="9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AF7B51"/>
                </a:solidFill>
                <a:latin typeface="Inter"/>
                <a:ea typeface="Inter"/>
                <a:cs typeface="Inter"/>
                <a:sym typeface="Inter"/>
              </a:rPr>
              <a:t>Model 2: Random Forest Classifier</a:t>
            </a:r>
            <a:endParaRPr b="1" sz="3000">
              <a:solidFill>
                <a:srgbClr val="AF7B51"/>
              </a:solidFill>
              <a:latin typeface="Inter"/>
              <a:ea typeface="Inter"/>
              <a:cs typeface="Inter"/>
              <a:sym typeface="Inter"/>
            </a:endParaRPr>
          </a:p>
          <a:p>
            <a:pPr indent="0" lvl="0" marL="0" rtl="0" algn="l">
              <a:spcBef>
                <a:spcPts val="0"/>
              </a:spcBef>
              <a:spcAft>
                <a:spcPts val="0"/>
              </a:spcAft>
              <a:buNone/>
            </a:pPr>
            <a:r>
              <a:t/>
            </a:r>
            <a:endParaRPr sz="3000">
              <a:solidFill>
                <a:srgbClr val="AF7B51"/>
              </a:solidFill>
              <a:latin typeface="Nunito"/>
              <a:ea typeface="Nunito"/>
              <a:cs typeface="Nunito"/>
              <a:sym typeface="Nunito"/>
            </a:endParaRPr>
          </a:p>
        </p:txBody>
      </p:sp>
      <p:sp>
        <p:nvSpPr>
          <p:cNvPr id="478" name="Google Shape;478;p69"/>
          <p:cNvSpPr txBox="1"/>
          <p:nvPr/>
        </p:nvSpPr>
        <p:spPr>
          <a:xfrm>
            <a:off x="711450" y="1202175"/>
            <a:ext cx="7721100" cy="350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AF7B51"/>
                </a:solidFill>
                <a:highlight>
                  <a:srgbClr val="FFFFFF"/>
                </a:highlight>
                <a:latin typeface="Inter"/>
                <a:ea typeface="Inter"/>
                <a:cs typeface="Inter"/>
                <a:sym typeface="Inter"/>
              </a:rPr>
              <a:t>I ran GridSearchCV on precision, accuracy, and recall, but because every training report was 100% perfect, I instead decided to run classification reports on the testing data. Even those were close to flawless.</a:t>
            </a:r>
            <a:endParaRPr sz="1600">
              <a:solidFill>
                <a:srgbClr val="AF7B51"/>
              </a:solidFill>
              <a:highlight>
                <a:srgbClr val="FFFFFF"/>
              </a:highlight>
              <a:latin typeface="Inter"/>
              <a:ea typeface="Inter"/>
              <a:cs typeface="Inter"/>
              <a:sym typeface="Inter"/>
            </a:endParaRPr>
          </a:p>
          <a:p>
            <a:pPr indent="0" lvl="0" marL="0" rtl="0" algn="l">
              <a:lnSpc>
                <a:spcPct val="115000"/>
              </a:lnSpc>
              <a:spcBef>
                <a:spcPts val="1200"/>
              </a:spcBef>
              <a:spcAft>
                <a:spcPts val="1200"/>
              </a:spcAft>
              <a:buNone/>
            </a:pPr>
            <a:r>
              <a:rPr lang="en" sz="1600">
                <a:solidFill>
                  <a:srgbClr val="AF7B51"/>
                </a:solidFill>
                <a:highlight>
                  <a:srgbClr val="FFFFFF"/>
                </a:highlight>
                <a:latin typeface="Inter"/>
                <a:ea typeface="Inter"/>
                <a:cs typeface="Inter"/>
                <a:sym typeface="Inter"/>
              </a:rPr>
              <a:t>So to change things up, I decided to intentionally use the *worst* hyperparameters I could find with GridSearch and played around with random states until I landed on this:</a:t>
            </a:r>
            <a:endParaRPr sz="1600">
              <a:solidFill>
                <a:srgbClr val="AF7B51"/>
              </a:solidFill>
              <a:highlight>
                <a:srgbClr val="FFFFFF"/>
              </a:highlight>
              <a:latin typeface="Calibri"/>
              <a:ea typeface="Calibri"/>
              <a:cs typeface="Calibri"/>
              <a:sym typeface="Calibri"/>
            </a:endParaRPr>
          </a:p>
        </p:txBody>
      </p:sp>
      <p:pic>
        <p:nvPicPr>
          <p:cNvPr id="479" name="Google Shape;479;p69"/>
          <p:cNvPicPr preferRelativeResize="0"/>
          <p:nvPr/>
        </p:nvPicPr>
        <p:blipFill>
          <a:blip r:embed="rId3">
            <a:alphaModFix/>
          </a:blip>
          <a:stretch>
            <a:fillRect/>
          </a:stretch>
        </p:blipFill>
        <p:spPr>
          <a:xfrm>
            <a:off x="711450" y="3289450"/>
            <a:ext cx="3777887" cy="1277025"/>
          </a:xfrm>
          <a:prstGeom prst="rect">
            <a:avLst/>
          </a:prstGeom>
          <a:noFill/>
          <a:ln>
            <a:noFill/>
          </a:ln>
        </p:spPr>
      </p:pic>
      <p:sp>
        <p:nvSpPr>
          <p:cNvPr id="480" name="Google Shape;480;p69"/>
          <p:cNvSpPr txBox="1"/>
          <p:nvPr/>
        </p:nvSpPr>
        <p:spPr>
          <a:xfrm>
            <a:off x="4728050" y="3002575"/>
            <a:ext cx="3777900" cy="184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600">
                <a:solidFill>
                  <a:schemeClr val="lt1"/>
                </a:solidFill>
                <a:highlight>
                  <a:schemeClr val="dk1"/>
                </a:highlight>
                <a:latin typeface="Inter"/>
                <a:ea typeface="Inter"/>
                <a:cs typeface="Inter"/>
                <a:sym typeface="Inter"/>
              </a:rPr>
              <a:t>Still quite a good model by most measures, but on somewhat more even footing with the SVC. This interested me because I wanted to see how many players the two models would classify differently.</a:t>
            </a:r>
            <a:endParaRPr sz="1300">
              <a:solidFill>
                <a:schemeClr val="dk2"/>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70"/>
          <p:cNvSpPr txBox="1"/>
          <p:nvPr/>
        </p:nvSpPr>
        <p:spPr>
          <a:xfrm>
            <a:off x="819150" y="421500"/>
            <a:ext cx="7505700" cy="9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lt1"/>
                </a:solidFill>
                <a:latin typeface="Inter"/>
                <a:ea typeface="Inter"/>
                <a:cs typeface="Inter"/>
                <a:sym typeface="Inter"/>
              </a:rPr>
              <a:t>Model 2: Random Forest Classifier</a:t>
            </a:r>
            <a:endParaRPr b="1" sz="3000">
              <a:solidFill>
                <a:schemeClr val="lt1"/>
              </a:solidFill>
              <a:latin typeface="Inter"/>
              <a:ea typeface="Inter"/>
              <a:cs typeface="Inter"/>
              <a:sym typeface="Inter"/>
            </a:endParaRPr>
          </a:p>
          <a:p>
            <a:pPr indent="0" lvl="0" marL="0" rtl="0" algn="l">
              <a:spcBef>
                <a:spcPts val="0"/>
              </a:spcBef>
              <a:spcAft>
                <a:spcPts val="0"/>
              </a:spcAft>
              <a:buNone/>
            </a:pPr>
            <a:r>
              <a:rPr b="1" lang="en" sz="3000">
                <a:solidFill>
                  <a:srgbClr val="AF7B51"/>
                </a:solidFill>
                <a:latin typeface="Inter"/>
                <a:ea typeface="Inter"/>
                <a:cs typeface="Inter"/>
                <a:sym typeface="Inter"/>
              </a:rPr>
              <a:t>	Test summary report</a:t>
            </a:r>
            <a:endParaRPr b="1" sz="3000">
              <a:solidFill>
                <a:srgbClr val="AF7B51"/>
              </a:solidFill>
              <a:latin typeface="Inter"/>
              <a:ea typeface="Inter"/>
              <a:cs typeface="Inter"/>
              <a:sym typeface="Inter"/>
            </a:endParaRPr>
          </a:p>
          <a:p>
            <a:pPr indent="0" lvl="0" marL="0" rtl="0" algn="l">
              <a:spcBef>
                <a:spcPts val="0"/>
              </a:spcBef>
              <a:spcAft>
                <a:spcPts val="0"/>
              </a:spcAft>
              <a:buNone/>
            </a:pPr>
            <a:r>
              <a:t/>
            </a:r>
            <a:endParaRPr sz="3000">
              <a:solidFill>
                <a:srgbClr val="AF7B51"/>
              </a:solidFill>
              <a:latin typeface="Nunito"/>
              <a:ea typeface="Nunito"/>
              <a:cs typeface="Nunito"/>
              <a:sym typeface="Nunito"/>
            </a:endParaRPr>
          </a:p>
        </p:txBody>
      </p:sp>
      <p:sp>
        <p:nvSpPr>
          <p:cNvPr id="486" name="Google Shape;486;p70"/>
          <p:cNvSpPr txBox="1"/>
          <p:nvPr/>
        </p:nvSpPr>
        <p:spPr>
          <a:xfrm>
            <a:off x="6201200" y="3708275"/>
            <a:ext cx="2493600" cy="79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700">
                <a:solidFill>
                  <a:schemeClr val="lt1"/>
                </a:solidFill>
                <a:highlight>
                  <a:schemeClr val="dk1"/>
                </a:highlight>
                <a:latin typeface="Inter"/>
                <a:ea typeface="Inter"/>
                <a:cs typeface="Inter"/>
                <a:sym typeface="Inter"/>
              </a:rPr>
              <a:t>Overfitting strikes again. But ironically this is what I wanted.</a:t>
            </a:r>
            <a:endParaRPr sz="2162">
              <a:solidFill>
                <a:srgbClr val="AF7B51"/>
              </a:solidFill>
              <a:highlight>
                <a:srgbClr val="FFFFFF"/>
              </a:highlight>
              <a:latin typeface="Inter"/>
              <a:ea typeface="Inter"/>
              <a:cs typeface="Inter"/>
              <a:sym typeface="Inter"/>
            </a:endParaRPr>
          </a:p>
        </p:txBody>
      </p:sp>
      <p:pic>
        <p:nvPicPr>
          <p:cNvPr id="487" name="Google Shape;487;p70"/>
          <p:cNvPicPr preferRelativeResize="0"/>
          <p:nvPr/>
        </p:nvPicPr>
        <p:blipFill rotWithShape="1">
          <a:blip r:embed="rId3">
            <a:alphaModFix/>
          </a:blip>
          <a:srcRect b="465" l="0" r="0" t="465"/>
          <a:stretch/>
        </p:blipFill>
        <p:spPr>
          <a:xfrm>
            <a:off x="819150" y="1592075"/>
            <a:ext cx="5163502" cy="2914205"/>
          </a:xfrm>
          <a:prstGeom prst="rect">
            <a:avLst/>
          </a:prstGeom>
          <a:noFill/>
          <a:ln>
            <a:noFill/>
          </a:ln>
        </p:spPr>
      </p:pic>
      <p:sp>
        <p:nvSpPr>
          <p:cNvPr id="488" name="Google Shape;488;p70"/>
          <p:cNvSpPr txBox="1"/>
          <p:nvPr/>
        </p:nvSpPr>
        <p:spPr>
          <a:xfrm>
            <a:off x="6201200" y="1592075"/>
            <a:ext cx="2493600" cy="79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solidFill>
                  <a:schemeClr val="lt1"/>
                </a:solidFill>
                <a:highlight>
                  <a:schemeClr val="dk1"/>
                </a:highlight>
                <a:latin typeface="Inter"/>
                <a:ea typeface="Inter"/>
                <a:cs typeface="Inter"/>
                <a:sym typeface="Inter"/>
              </a:rPr>
              <a:t>86 true positives</a:t>
            </a:r>
            <a:endParaRPr sz="1700">
              <a:solidFill>
                <a:schemeClr val="lt1"/>
              </a:solidFill>
              <a:highlight>
                <a:schemeClr val="dk1"/>
              </a:highlight>
              <a:latin typeface="Inter"/>
              <a:ea typeface="Inter"/>
              <a:cs typeface="Inter"/>
              <a:sym typeface="Inter"/>
            </a:endParaRPr>
          </a:p>
          <a:p>
            <a:pPr indent="0" lvl="0" marL="0" rtl="0" algn="l">
              <a:lnSpc>
                <a:spcPct val="115000"/>
              </a:lnSpc>
              <a:spcBef>
                <a:spcPts val="1200"/>
              </a:spcBef>
              <a:spcAft>
                <a:spcPts val="0"/>
              </a:spcAft>
              <a:buNone/>
            </a:pPr>
            <a:r>
              <a:rPr lang="en" sz="1700">
                <a:solidFill>
                  <a:schemeClr val="lt1"/>
                </a:solidFill>
                <a:highlight>
                  <a:schemeClr val="dk1"/>
                </a:highlight>
                <a:latin typeface="Inter"/>
                <a:ea typeface="Inter"/>
                <a:cs typeface="Inter"/>
                <a:sym typeface="Inter"/>
              </a:rPr>
              <a:t>5 false positives</a:t>
            </a:r>
            <a:endParaRPr sz="1700">
              <a:solidFill>
                <a:schemeClr val="lt1"/>
              </a:solidFill>
              <a:highlight>
                <a:schemeClr val="dk1"/>
              </a:highlight>
              <a:latin typeface="Inter"/>
              <a:ea typeface="Inter"/>
              <a:cs typeface="Inter"/>
              <a:sym typeface="Inter"/>
            </a:endParaRPr>
          </a:p>
          <a:p>
            <a:pPr indent="0" lvl="0" marL="0" rtl="0" algn="l">
              <a:lnSpc>
                <a:spcPct val="115000"/>
              </a:lnSpc>
              <a:spcBef>
                <a:spcPts val="1200"/>
              </a:spcBef>
              <a:spcAft>
                <a:spcPts val="0"/>
              </a:spcAft>
              <a:buNone/>
            </a:pPr>
            <a:r>
              <a:rPr lang="en" sz="1700">
                <a:solidFill>
                  <a:schemeClr val="lt1"/>
                </a:solidFill>
                <a:highlight>
                  <a:schemeClr val="dk1"/>
                </a:highlight>
                <a:latin typeface="Inter"/>
                <a:ea typeface="Inter"/>
                <a:cs typeface="Inter"/>
                <a:sym typeface="Inter"/>
              </a:rPr>
              <a:t>16 false negatives</a:t>
            </a:r>
            <a:endParaRPr sz="1700">
              <a:solidFill>
                <a:schemeClr val="lt1"/>
              </a:solidFill>
              <a:highlight>
                <a:schemeClr val="dk1"/>
              </a:highlight>
              <a:latin typeface="Inter"/>
              <a:ea typeface="Inter"/>
              <a:cs typeface="Inter"/>
              <a:sym typeface="Inter"/>
            </a:endParaRPr>
          </a:p>
          <a:p>
            <a:pPr indent="0" lvl="0" marL="0" rtl="0" algn="l">
              <a:lnSpc>
                <a:spcPct val="115000"/>
              </a:lnSpc>
              <a:spcBef>
                <a:spcPts val="1200"/>
              </a:spcBef>
              <a:spcAft>
                <a:spcPts val="1200"/>
              </a:spcAft>
              <a:buNone/>
            </a:pPr>
            <a:r>
              <a:rPr lang="en" sz="1700">
                <a:solidFill>
                  <a:schemeClr val="lt1"/>
                </a:solidFill>
                <a:highlight>
                  <a:schemeClr val="dk1"/>
                </a:highlight>
                <a:latin typeface="Inter"/>
                <a:ea typeface="Inter"/>
                <a:cs typeface="Inter"/>
                <a:sym typeface="Inter"/>
              </a:rPr>
              <a:t>536 true negatives</a:t>
            </a:r>
            <a:endParaRPr sz="1700">
              <a:solidFill>
                <a:schemeClr val="lt1"/>
              </a:solidFill>
              <a:highlight>
                <a:schemeClr val="dk1"/>
              </a:highlight>
              <a:latin typeface="Inter"/>
              <a:ea typeface="Inter"/>
              <a:cs typeface="Inter"/>
              <a:sym typeface="Inte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71"/>
          <p:cNvSpPr txBox="1"/>
          <p:nvPr/>
        </p:nvSpPr>
        <p:spPr>
          <a:xfrm>
            <a:off x="819150" y="421500"/>
            <a:ext cx="7505700" cy="9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AF7B51"/>
                </a:solidFill>
                <a:latin typeface="Inter"/>
                <a:ea typeface="Inter"/>
                <a:cs typeface="Inter"/>
                <a:sym typeface="Inter"/>
              </a:rPr>
              <a:t>Binary models: how do players compare?</a:t>
            </a:r>
            <a:endParaRPr b="1" sz="3000">
              <a:solidFill>
                <a:srgbClr val="AF7B51"/>
              </a:solidFill>
              <a:latin typeface="Inter"/>
              <a:ea typeface="Inter"/>
              <a:cs typeface="Inter"/>
              <a:sym typeface="Inter"/>
            </a:endParaRPr>
          </a:p>
          <a:p>
            <a:pPr indent="0" lvl="0" marL="0" rtl="0" algn="l">
              <a:spcBef>
                <a:spcPts val="0"/>
              </a:spcBef>
              <a:spcAft>
                <a:spcPts val="0"/>
              </a:spcAft>
              <a:buNone/>
            </a:pPr>
            <a:r>
              <a:t/>
            </a:r>
            <a:endParaRPr sz="3000">
              <a:solidFill>
                <a:srgbClr val="AF7B51"/>
              </a:solidFill>
              <a:latin typeface="Nunito"/>
              <a:ea typeface="Nunito"/>
              <a:cs typeface="Nunito"/>
              <a:sym typeface="Nunito"/>
            </a:endParaRPr>
          </a:p>
        </p:txBody>
      </p:sp>
      <p:sp>
        <p:nvSpPr>
          <p:cNvPr id="494" name="Google Shape;494;p71"/>
          <p:cNvSpPr txBox="1"/>
          <p:nvPr/>
        </p:nvSpPr>
        <p:spPr>
          <a:xfrm>
            <a:off x="711450" y="1444050"/>
            <a:ext cx="7721100" cy="112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962">
                <a:solidFill>
                  <a:srgbClr val="AF7B51"/>
                </a:solidFill>
                <a:highlight>
                  <a:srgbClr val="FFFFFF"/>
                </a:highlight>
                <a:latin typeface="Inter"/>
                <a:ea typeface="Inter"/>
                <a:cs typeface="Inter"/>
                <a:sym typeface="Inter"/>
              </a:rPr>
              <a:t>Out of 803 total </a:t>
            </a:r>
            <a:r>
              <a:rPr lang="en" sz="1962">
                <a:solidFill>
                  <a:srgbClr val="AF7B51"/>
                </a:solidFill>
                <a:highlight>
                  <a:srgbClr val="FFFFFF"/>
                </a:highlight>
                <a:latin typeface="Inter"/>
                <a:ea typeface="Inter"/>
                <a:cs typeface="Inter"/>
                <a:sym typeface="Inter"/>
              </a:rPr>
              <a:t>players,</a:t>
            </a:r>
            <a:r>
              <a:rPr lang="en" sz="1962">
                <a:solidFill>
                  <a:srgbClr val="AF7B51"/>
                </a:solidFill>
                <a:highlight>
                  <a:srgbClr val="FFFFFF"/>
                </a:highlight>
                <a:latin typeface="Inter"/>
                <a:ea typeface="Inter"/>
                <a:cs typeface="Inter"/>
                <a:sym typeface="Inter"/>
              </a:rPr>
              <a:t> the two models agreed on 734 players (93 true positives, 5 false positives, 12 false negatives, and 624 true negatives).</a:t>
            </a:r>
            <a:endParaRPr sz="1962">
              <a:solidFill>
                <a:srgbClr val="AF7B51"/>
              </a:solidFill>
              <a:highlight>
                <a:srgbClr val="FFFFFF"/>
              </a:highlight>
              <a:latin typeface="Inter"/>
              <a:ea typeface="Inter"/>
              <a:cs typeface="Inter"/>
              <a:sym typeface="Inter"/>
            </a:endParaRPr>
          </a:p>
          <a:p>
            <a:pPr indent="0" lvl="0" marL="0" rtl="0" algn="l">
              <a:lnSpc>
                <a:spcPct val="115000"/>
              </a:lnSpc>
              <a:spcBef>
                <a:spcPts val="1200"/>
              </a:spcBef>
              <a:spcAft>
                <a:spcPts val="0"/>
              </a:spcAft>
              <a:buNone/>
            </a:pPr>
            <a:r>
              <a:t/>
            </a:r>
            <a:endParaRPr sz="1962">
              <a:solidFill>
                <a:srgbClr val="AF7B51"/>
              </a:solidFill>
              <a:highlight>
                <a:srgbClr val="FFFFFF"/>
              </a:highlight>
              <a:latin typeface="Inter"/>
              <a:ea typeface="Inter"/>
              <a:cs typeface="Inter"/>
              <a:sym typeface="Inter"/>
            </a:endParaRPr>
          </a:p>
          <a:p>
            <a:pPr indent="0" lvl="0" marL="0" rtl="0" algn="l">
              <a:lnSpc>
                <a:spcPct val="115000"/>
              </a:lnSpc>
              <a:spcBef>
                <a:spcPts val="1200"/>
              </a:spcBef>
              <a:spcAft>
                <a:spcPts val="1200"/>
              </a:spcAft>
              <a:buNone/>
            </a:pPr>
            <a:r>
              <a:t/>
            </a:r>
            <a:endParaRPr sz="1962">
              <a:solidFill>
                <a:srgbClr val="AF7B51"/>
              </a:solidFill>
              <a:highlight>
                <a:srgbClr val="FFFFFF"/>
              </a:highlight>
              <a:latin typeface="Inter"/>
              <a:ea typeface="Inter"/>
              <a:cs typeface="Inter"/>
              <a:sym typeface="Inter"/>
            </a:endParaRPr>
          </a:p>
        </p:txBody>
      </p:sp>
      <p:pic>
        <p:nvPicPr>
          <p:cNvPr id="495" name="Google Shape;495;p71"/>
          <p:cNvPicPr preferRelativeResize="0"/>
          <p:nvPr/>
        </p:nvPicPr>
        <p:blipFill rotWithShape="1">
          <a:blip r:embed="rId3">
            <a:alphaModFix/>
          </a:blip>
          <a:srcRect b="0" l="951" r="932" t="0"/>
          <a:stretch/>
        </p:blipFill>
        <p:spPr>
          <a:xfrm>
            <a:off x="711450" y="2639700"/>
            <a:ext cx="8004073" cy="378050"/>
          </a:xfrm>
          <a:prstGeom prst="rect">
            <a:avLst/>
          </a:prstGeom>
          <a:noFill/>
          <a:ln>
            <a:noFill/>
          </a:ln>
        </p:spPr>
      </p:pic>
      <p:pic>
        <p:nvPicPr>
          <p:cNvPr id="496" name="Google Shape;496;p71"/>
          <p:cNvPicPr preferRelativeResize="0"/>
          <p:nvPr/>
        </p:nvPicPr>
        <p:blipFill rotWithShape="1">
          <a:blip r:embed="rId4">
            <a:alphaModFix/>
          </a:blip>
          <a:srcRect b="0" l="635" r="0" t="0"/>
          <a:stretch/>
        </p:blipFill>
        <p:spPr>
          <a:xfrm>
            <a:off x="673050" y="3512300"/>
            <a:ext cx="8080877" cy="328425"/>
          </a:xfrm>
          <a:prstGeom prst="rect">
            <a:avLst/>
          </a:prstGeom>
          <a:noFill/>
          <a:ln>
            <a:noFill/>
          </a:ln>
        </p:spPr>
      </p:pic>
      <p:sp>
        <p:nvSpPr>
          <p:cNvPr id="497" name="Google Shape;497;p71"/>
          <p:cNvSpPr txBox="1"/>
          <p:nvPr/>
        </p:nvSpPr>
        <p:spPr>
          <a:xfrm>
            <a:off x="819150" y="3778075"/>
            <a:ext cx="7311000" cy="110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50">
                <a:solidFill>
                  <a:schemeClr val="lt1"/>
                </a:solidFill>
                <a:highlight>
                  <a:schemeClr val="dk1"/>
                </a:highlight>
                <a:latin typeface="Inter"/>
                <a:ea typeface="Inter"/>
                <a:cs typeface="Inter"/>
                <a:sym typeface="Inter"/>
              </a:rPr>
              <a:t>Out of the eight controversial players we discussed earlier, four (Bonds, Rose, McGwire, Sosa), were correctly classified by the RFC as true negatives, despite being false positives in the SVC. I found this fascinating because the dataset and models aren’t able account for external factors like gambling or steroid scandals.</a:t>
            </a:r>
            <a:endParaRPr sz="1350">
              <a:solidFill>
                <a:schemeClr val="dk2"/>
              </a:solidFill>
              <a:latin typeface="Calibri"/>
              <a:ea typeface="Calibri"/>
              <a:cs typeface="Calibri"/>
              <a:sym typeface="Calibri"/>
            </a:endParaRPr>
          </a:p>
        </p:txBody>
      </p:sp>
      <p:sp>
        <p:nvSpPr>
          <p:cNvPr id="498" name="Google Shape;498;p71"/>
          <p:cNvSpPr txBox="1"/>
          <p:nvPr/>
        </p:nvSpPr>
        <p:spPr>
          <a:xfrm>
            <a:off x="1029150" y="2932363"/>
            <a:ext cx="75057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a:solidFill>
                  <a:schemeClr val="lt1"/>
                </a:solidFill>
                <a:highlight>
                  <a:schemeClr val="dk1"/>
                </a:highlight>
                <a:latin typeface="Inter"/>
                <a:ea typeface="Inter"/>
                <a:cs typeface="Inter"/>
                <a:sym typeface="Inter"/>
              </a:rPr>
              <a:t>Four of the players listed above are among the seven who have hit 500 home runs but have connections to steroids.</a:t>
            </a:r>
            <a:endParaRPr sz="1300">
              <a:solidFill>
                <a:schemeClr val="dk2"/>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72"/>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Part 2: Continuous classification</a:t>
            </a:r>
            <a:endParaRPr/>
          </a:p>
        </p:txBody>
      </p:sp>
      <p:sp>
        <p:nvSpPr>
          <p:cNvPr id="504" name="Google Shape;504;p72"/>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accent3"/>
              </a:buClr>
              <a:buSzPts val="1100"/>
              <a:buFont typeface="Arial"/>
              <a:buNone/>
            </a:pPr>
            <a:r>
              <a:rPr lang="en" sz="1600"/>
              <a:t>Using a linear regression continuous classification model, how accurately can we predict players’ batting average?</a:t>
            </a:r>
            <a:endParaRPr sz="1600"/>
          </a:p>
        </p:txBody>
      </p:sp>
      <p:pic>
        <p:nvPicPr>
          <p:cNvPr id="505" name="Google Shape;505;p72"/>
          <p:cNvPicPr preferRelativeResize="0"/>
          <p:nvPr>
            <p:ph idx="2" type="pic"/>
          </p:nvPr>
        </p:nvPicPr>
        <p:blipFill rotWithShape="1">
          <a:blip r:embed="rId3">
            <a:alphaModFix/>
          </a:blip>
          <a:srcRect b="929" l="16036" r="1557" t="-930"/>
          <a:stretch/>
        </p:blipFill>
        <p:spPr>
          <a:xfrm>
            <a:off x="4575925" y="583125"/>
            <a:ext cx="4289700" cy="4323600"/>
          </a:xfrm>
          <a:prstGeom prst="round2DiagRect">
            <a:avLst>
              <a:gd fmla="val 16667" name="adj1"/>
              <a:gd fmla="val 0" name="adj2"/>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73"/>
          <p:cNvSpPr txBox="1"/>
          <p:nvPr/>
        </p:nvSpPr>
        <p:spPr>
          <a:xfrm>
            <a:off x="819150" y="421500"/>
            <a:ext cx="7505700" cy="9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AF7B51"/>
                </a:solidFill>
                <a:latin typeface="Inter"/>
                <a:ea typeface="Inter"/>
                <a:cs typeface="Inter"/>
                <a:sym typeface="Inter"/>
              </a:rPr>
              <a:t>Model 3: </a:t>
            </a:r>
            <a:r>
              <a:rPr b="1" lang="en" sz="3000">
                <a:solidFill>
                  <a:srgbClr val="AF7B51"/>
                </a:solidFill>
                <a:latin typeface="Inter"/>
                <a:ea typeface="Inter"/>
                <a:cs typeface="Inter"/>
                <a:sym typeface="Inter"/>
              </a:rPr>
              <a:t>Linear Regression</a:t>
            </a:r>
            <a:endParaRPr b="1" sz="3000">
              <a:solidFill>
                <a:srgbClr val="AF7B51"/>
              </a:solidFill>
              <a:latin typeface="Inter"/>
              <a:ea typeface="Inter"/>
              <a:cs typeface="Inter"/>
              <a:sym typeface="Inter"/>
            </a:endParaRPr>
          </a:p>
          <a:p>
            <a:pPr indent="0" lvl="0" marL="0" rtl="0" algn="l">
              <a:spcBef>
                <a:spcPts val="0"/>
              </a:spcBef>
              <a:spcAft>
                <a:spcPts val="0"/>
              </a:spcAft>
              <a:buNone/>
            </a:pPr>
            <a:r>
              <a:t/>
            </a:r>
            <a:endParaRPr sz="3000">
              <a:solidFill>
                <a:srgbClr val="AF7B51"/>
              </a:solidFill>
              <a:latin typeface="Nunito"/>
              <a:ea typeface="Nunito"/>
              <a:cs typeface="Nunito"/>
              <a:sym typeface="Nunito"/>
            </a:endParaRPr>
          </a:p>
        </p:txBody>
      </p:sp>
      <p:sp>
        <p:nvSpPr>
          <p:cNvPr id="511" name="Google Shape;511;p73"/>
          <p:cNvSpPr txBox="1"/>
          <p:nvPr/>
        </p:nvSpPr>
        <p:spPr>
          <a:xfrm>
            <a:off x="711450" y="1202175"/>
            <a:ext cx="7721100" cy="195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950">
                <a:solidFill>
                  <a:schemeClr val="lt1"/>
                </a:solidFill>
                <a:highlight>
                  <a:srgbClr val="FFFFFF"/>
                </a:highlight>
                <a:latin typeface="Inter"/>
                <a:ea typeface="Inter"/>
                <a:cs typeface="Inter"/>
                <a:sym typeface="Inter"/>
              </a:rPr>
              <a:t>When I initially ran the model using all columns (except ‘BA’) as features, it returned the following statistics.</a:t>
            </a:r>
            <a:endParaRPr sz="1950">
              <a:solidFill>
                <a:schemeClr val="lt1"/>
              </a:solidFill>
              <a:highlight>
                <a:srgbClr val="FFFFFF"/>
              </a:highlight>
              <a:latin typeface="Inter"/>
              <a:ea typeface="Inter"/>
              <a:cs typeface="Inter"/>
              <a:sym typeface="Inter"/>
            </a:endParaRPr>
          </a:p>
          <a:p>
            <a:pPr indent="0" lvl="0" marL="0" rtl="0" algn="l">
              <a:lnSpc>
                <a:spcPct val="115000"/>
              </a:lnSpc>
              <a:spcBef>
                <a:spcPts val="1200"/>
              </a:spcBef>
              <a:spcAft>
                <a:spcPts val="0"/>
              </a:spcAft>
              <a:buNone/>
            </a:pPr>
            <a:r>
              <a:rPr lang="en" sz="1200">
                <a:solidFill>
                  <a:schemeClr val="lt1"/>
                </a:solidFill>
                <a:highlight>
                  <a:srgbClr val="FFFFFF"/>
                </a:highlight>
                <a:latin typeface="Inter"/>
                <a:ea typeface="Inter"/>
                <a:cs typeface="Inter"/>
                <a:sym typeface="Inter"/>
              </a:rPr>
              <a:t>Intercept: 0.08072644657809427</a:t>
            </a:r>
            <a:endParaRPr sz="1200">
              <a:solidFill>
                <a:schemeClr val="lt1"/>
              </a:solidFill>
              <a:highlight>
                <a:srgbClr val="FFFFFF"/>
              </a:highlight>
              <a:latin typeface="Inter"/>
              <a:ea typeface="Inter"/>
              <a:cs typeface="Inter"/>
              <a:sym typeface="Inter"/>
            </a:endParaRPr>
          </a:p>
          <a:p>
            <a:pPr indent="0" lvl="0" marL="0" rtl="0" algn="l">
              <a:lnSpc>
                <a:spcPct val="115000"/>
              </a:lnSpc>
              <a:spcBef>
                <a:spcPts val="1200"/>
              </a:spcBef>
              <a:spcAft>
                <a:spcPts val="0"/>
              </a:spcAft>
              <a:buNone/>
            </a:pPr>
            <a:r>
              <a:rPr lang="en" sz="1200">
                <a:solidFill>
                  <a:schemeClr val="lt1"/>
                </a:solidFill>
                <a:highlight>
                  <a:srgbClr val="FFFFFF"/>
                </a:highlight>
                <a:latin typeface="Inter"/>
                <a:ea typeface="Inter"/>
                <a:cs typeface="Inter"/>
                <a:sym typeface="Inter"/>
              </a:rPr>
              <a:t>Training score: 0.955047775942637</a:t>
            </a:r>
            <a:endParaRPr sz="1200">
              <a:solidFill>
                <a:schemeClr val="lt1"/>
              </a:solidFill>
              <a:highlight>
                <a:srgbClr val="FFFFFF"/>
              </a:highlight>
              <a:latin typeface="Inter"/>
              <a:ea typeface="Inter"/>
              <a:cs typeface="Inter"/>
              <a:sym typeface="Inter"/>
            </a:endParaRPr>
          </a:p>
          <a:p>
            <a:pPr indent="0" lvl="0" marL="0" rtl="0" algn="l">
              <a:lnSpc>
                <a:spcPct val="115000"/>
              </a:lnSpc>
              <a:spcBef>
                <a:spcPts val="1200"/>
              </a:spcBef>
              <a:spcAft>
                <a:spcPts val="0"/>
              </a:spcAft>
              <a:buNone/>
            </a:pPr>
            <a:r>
              <a:rPr lang="en" sz="1200">
                <a:solidFill>
                  <a:schemeClr val="lt1"/>
                </a:solidFill>
                <a:highlight>
                  <a:srgbClr val="FFFFFF"/>
                </a:highlight>
                <a:latin typeface="Inter"/>
                <a:ea typeface="Inter"/>
                <a:cs typeface="Inter"/>
                <a:sym typeface="Inter"/>
              </a:rPr>
              <a:t>Testing score: 0.9331468133360155</a:t>
            </a:r>
            <a:endParaRPr sz="1200">
              <a:solidFill>
                <a:schemeClr val="lt1"/>
              </a:solidFill>
              <a:highlight>
                <a:srgbClr val="FFFFFF"/>
              </a:highlight>
              <a:latin typeface="Inter"/>
              <a:ea typeface="Inter"/>
              <a:cs typeface="Inter"/>
              <a:sym typeface="Inter"/>
            </a:endParaRPr>
          </a:p>
          <a:p>
            <a:pPr indent="0" lvl="0" marL="0" rtl="0" algn="l">
              <a:lnSpc>
                <a:spcPct val="115000"/>
              </a:lnSpc>
              <a:spcBef>
                <a:spcPts val="1200"/>
              </a:spcBef>
              <a:spcAft>
                <a:spcPts val="0"/>
              </a:spcAft>
              <a:buNone/>
            </a:pPr>
            <a:r>
              <a:rPr lang="en" sz="1200">
                <a:solidFill>
                  <a:schemeClr val="lt1"/>
                </a:solidFill>
                <a:highlight>
                  <a:srgbClr val="FFFFFF"/>
                </a:highlight>
                <a:latin typeface="Inter"/>
                <a:ea typeface="Inter"/>
                <a:cs typeface="Inter"/>
                <a:sym typeface="Inter"/>
              </a:rPr>
              <a:t>Mean squared error: 2.6849619263997452e-05</a:t>
            </a:r>
            <a:endParaRPr sz="1200">
              <a:solidFill>
                <a:schemeClr val="lt1"/>
              </a:solidFill>
              <a:highlight>
                <a:srgbClr val="FFFFFF"/>
              </a:highlight>
              <a:latin typeface="Inter"/>
              <a:ea typeface="Inter"/>
              <a:cs typeface="Inter"/>
              <a:sym typeface="Inter"/>
            </a:endParaRPr>
          </a:p>
          <a:p>
            <a:pPr indent="0" lvl="0" marL="0" rtl="0" algn="l">
              <a:lnSpc>
                <a:spcPct val="115000"/>
              </a:lnSpc>
              <a:spcBef>
                <a:spcPts val="1200"/>
              </a:spcBef>
              <a:spcAft>
                <a:spcPts val="0"/>
              </a:spcAft>
              <a:buNone/>
            </a:pPr>
            <a:r>
              <a:t/>
            </a:r>
            <a:endParaRPr sz="1200">
              <a:solidFill>
                <a:schemeClr val="lt1"/>
              </a:solidFill>
              <a:highlight>
                <a:srgbClr val="FFFFFF"/>
              </a:highlight>
              <a:latin typeface="Inter"/>
              <a:ea typeface="Inter"/>
              <a:cs typeface="Inter"/>
              <a:sym typeface="Inter"/>
            </a:endParaRPr>
          </a:p>
          <a:p>
            <a:pPr indent="0" lvl="0" marL="0" rtl="0" algn="l">
              <a:lnSpc>
                <a:spcPct val="115000"/>
              </a:lnSpc>
              <a:spcBef>
                <a:spcPts val="1200"/>
              </a:spcBef>
              <a:spcAft>
                <a:spcPts val="1200"/>
              </a:spcAft>
              <a:buNone/>
            </a:pPr>
            <a:r>
              <a:t/>
            </a:r>
            <a:endParaRPr sz="1950">
              <a:solidFill>
                <a:schemeClr val="lt1"/>
              </a:solidFill>
              <a:highlight>
                <a:srgbClr val="FFFFFF"/>
              </a:highlight>
              <a:latin typeface="Inter"/>
              <a:ea typeface="Inter"/>
              <a:cs typeface="Inter"/>
              <a:sym typeface="Inter"/>
            </a:endParaRPr>
          </a:p>
        </p:txBody>
      </p:sp>
      <p:pic>
        <p:nvPicPr>
          <p:cNvPr id="512" name="Google Shape;512;p73"/>
          <p:cNvPicPr preferRelativeResize="0"/>
          <p:nvPr/>
        </p:nvPicPr>
        <p:blipFill>
          <a:blip r:embed="rId3">
            <a:alphaModFix/>
          </a:blip>
          <a:stretch>
            <a:fillRect/>
          </a:stretch>
        </p:blipFill>
        <p:spPr>
          <a:xfrm>
            <a:off x="4572000" y="3156675"/>
            <a:ext cx="3792201" cy="1682025"/>
          </a:xfrm>
          <a:prstGeom prst="rect">
            <a:avLst/>
          </a:prstGeom>
          <a:noFill/>
          <a:ln>
            <a:noFill/>
          </a:ln>
        </p:spPr>
      </p:pic>
      <p:sp>
        <p:nvSpPr>
          <p:cNvPr id="513" name="Google Shape;513;p73"/>
          <p:cNvSpPr txBox="1"/>
          <p:nvPr/>
        </p:nvSpPr>
        <p:spPr>
          <a:xfrm>
            <a:off x="5526700" y="2279250"/>
            <a:ext cx="1882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Inter"/>
                <a:ea typeface="Inter"/>
                <a:cs typeface="Inter"/>
                <a:sym typeface="Inter"/>
              </a:rPr>
              <a:t>I also ran K-Folds and got the following:</a:t>
            </a:r>
            <a:endParaRPr sz="1300">
              <a:solidFill>
                <a:schemeClr val="lt1"/>
              </a:solidFill>
              <a:latin typeface="Inter"/>
              <a:ea typeface="Inter"/>
              <a:cs typeface="Inter"/>
              <a:sym typeface="Inter"/>
            </a:endParaRPr>
          </a:p>
        </p:txBody>
      </p:sp>
      <p:sp>
        <p:nvSpPr>
          <p:cNvPr id="514" name="Google Shape;514;p73"/>
          <p:cNvSpPr txBox="1"/>
          <p:nvPr/>
        </p:nvSpPr>
        <p:spPr>
          <a:xfrm>
            <a:off x="711450" y="3767400"/>
            <a:ext cx="3309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Calibri"/>
                <a:ea typeface="Calibri"/>
                <a:cs typeface="Calibri"/>
                <a:sym typeface="Calibri"/>
              </a:rPr>
              <a:t>I was very surprised to see such high numbers right off the bat.</a:t>
            </a:r>
            <a:endParaRPr sz="1500">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74"/>
          <p:cNvSpPr txBox="1"/>
          <p:nvPr/>
        </p:nvSpPr>
        <p:spPr>
          <a:xfrm>
            <a:off x="819150" y="421500"/>
            <a:ext cx="7505700" cy="9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AF7B51"/>
                </a:solidFill>
                <a:latin typeface="Inter"/>
                <a:ea typeface="Inter"/>
                <a:cs typeface="Inter"/>
                <a:sym typeface="Inter"/>
              </a:rPr>
              <a:t>Model 3: Linear Regression</a:t>
            </a:r>
            <a:endParaRPr b="1" sz="3000">
              <a:solidFill>
                <a:srgbClr val="AF7B51"/>
              </a:solidFill>
              <a:latin typeface="Inter"/>
              <a:ea typeface="Inter"/>
              <a:cs typeface="Inter"/>
              <a:sym typeface="Inter"/>
            </a:endParaRPr>
          </a:p>
          <a:p>
            <a:pPr indent="457200" lvl="0" marL="0" rtl="0" algn="l">
              <a:spcBef>
                <a:spcPts val="0"/>
              </a:spcBef>
              <a:spcAft>
                <a:spcPts val="0"/>
              </a:spcAft>
              <a:buNone/>
            </a:pPr>
            <a:r>
              <a:rPr b="1" lang="en" sz="3000">
                <a:solidFill>
                  <a:srgbClr val="AF7B51"/>
                </a:solidFill>
                <a:latin typeface="Inter"/>
                <a:ea typeface="Inter"/>
                <a:cs typeface="Inter"/>
                <a:sym typeface="Inter"/>
              </a:rPr>
              <a:t>Biggest misses</a:t>
            </a:r>
            <a:endParaRPr sz="3000">
              <a:solidFill>
                <a:srgbClr val="AF7B51"/>
              </a:solidFill>
              <a:latin typeface="Nunito"/>
              <a:ea typeface="Nunito"/>
              <a:cs typeface="Nunito"/>
              <a:sym typeface="Nunito"/>
            </a:endParaRPr>
          </a:p>
        </p:txBody>
      </p:sp>
      <p:pic>
        <p:nvPicPr>
          <p:cNvPr id="520" name="Google Shape;520;p74"/>
          <p:cNvPicPr preferRelativeResize="0"/>
          <p:nvPr/>
        </p:nvPicPr>
        <p:blipFill rotWithShape="1">
          <a:blip r:embed="rId3">
            <a:alphaModFix/>
          </a:blip>
          <a:srcRect b="0" l="1057" r="1066" t="0"/>
          <a:stretch/>
        </p:blipFill>
        <p:spPr>
          <a:xfrm>
            <a:off x="819150" y="2248350"/>
            <a:ext cx="3097201" cy="2492675"/>
          </a:xfrm>
          <a:prstGeom prst="rect">
            <a:avLst/>
          </a:prstGeom>
          <a:noFill/>
          <a:ln>
            <a:noFill/>
          </a:ln>
        </p:spPr>
      </p:pic>
      <p:pic>
        <p:nvPicPr>
          <p:cNvPr id="521" name="Google Shape;521;p74"/>
          <p:cNvPicPr preferRelativeResize="0"/>
          <p:nvPr/>
        </p:nvPicPr>
        <p:blipFill rotWithShape="1">
          <a:blip r:embed="rId4">
            <a:alphaModFix/>
          </a:blip>
          <a:srcRect b="228" l="0" r="0" t="219"/>
          <a:stretch/>
        </p:blipFill>
        <p:spPr>
          <a:xfrm>
            <a:off x="5251275" y="2248350"/>
            <a:ext cx="3073579" cy="2492675"/>
          </a:xfrm>
          <a:prstGeom prst="rect">
            <a:avLst/>
          </a:prstGeom>
          <a:noFill/>
          <a:ln>
            <a:noFill/>
          </a:ln>
        </p:spPr>
      </p:pic>
      <p:sp>
        <p:nvSpPr>
          <p:cNvPr id="522" name="Google Shape;522;p74"/>
          <p:cNvSpPr txBox="1"/>
          <p:nvPr/>
        </p:nvSpPr>
        <p:spPr>
          <a:xfrm>
            <a:off x="819150" y="1663350"/>
            <a:ext cx="34791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Calibri"/>
                <a:ea typeface="Calibri"/>
                <a:cs typeface="Calibri"/>
                <a:sym typeface="Calibri"/>
              </a:rPr>
              <a:t>The 10 players whose </a:t>
            </a:r>
            <a:r>
              <a:rPr lang="en" sz="1300">
                <a:solidFill>
                  <a:schemeClr val="lt1"/>
                </a:solidFill>
                <a:latin typeface="Calibri"/>
                <a:ea typeface="Calibri"/>
                <a:cs typeface="Calibri"/>
                <a:sym typeface="Calibri"/>
              </a:rPr>
              <a:t>batting</a:t>
            </a:r>
            <a:r>
              <a:rPr lang="en" sz="1300">
                <a:solidFill>
                  <a:schemeClr val="lt1"/>
                </a:solidFill>
                <a:latin typeface="Calibri"/>
                <a:ea typeface="Calibri"/>
                <a:cs typeface="Calibri"/>
                <a:sym typeface="Calibri"/>
              </a:rPr>
              <a:t> averages were most underestimated.</a:t>
            </a:r>
            <a:endParaRPr sz="1300">
              <a:solidFill>
                <a:schemeClr val="lt1"/>
              </a:solidFill>
              <a:latin typeface="Calibri"/>
              <a:ea typeface="Calibri"/>
              <a:cs typeface="Calibri"/>
              <a:sym typeface="Calibri"/>
            </a:endParaRPr>
          </a:p>
        </p:txBody>
      </p:sp>
      <p:sp>
        <p:nvSpPr>
          <p:cNvPr id="523" name="Google Shape;523;p74"/>
          <p:cNvSpPr txBox="1"/>
          <p:nvPr/>
        </p:nvSpPr>
        <p:spPr>
          <a:xfrm>
            <a:off x="5048513" y="1663350"/>
            <a:ext cx="34791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Calibri"/>
                <a:ea typeface="Calibri"/>
                <a:cs typeface="Calibri"/>
                <a:sym typeface="Calibri"/>
              </a:rPr>
              <a:t>The 10 players whose batting averages were most overestimated.</a:t>
            </a:r>
            <a:endParaRPr sz="1300">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75"/>
          <p:cNvSpPr txBox="1"/>
          <p:nvPr/>
        </p:nvSpPr>
        <p:spPr>
          <a:xfrm>
            <a:off x="819150" y="421500"/>
            <a:ext cx="7505700" cy="9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AF7B51"/>
                </a:solidFill>
                <a:latin typeface="Inter"/>
                <a:ea typeface="Inter"/>
                <a:cs typeface="Inter"/>
                <a:sym typeface="Inter"/>
              </a:rPr>
              <a:t>Model 3: Linear Regression</a:t>
            </a:r>
            <a:endParaRPr b="1" sz="3000">
              <a:solidFill>
                <a:srgbClr val="AF7B51"/>
              </a:solidFill>
              <a:latin typeface="Inter"/>
              <a:ea typeface="Inter"/>
              <a:cs typeface="Inter"/>
              <a:sym typeface="Inter"/>
            </a:endParaRPr>
          </a:p>
          <a:p>
            <a:pPr indent="0" lvl="0" marL="0" rtl="0" algn="l">
              <a:spcBef>
                <a:spcPts val="0"/>
              </a:spcBef>
              <a:spcAft>
                <a:spcPts val="0"/>
              </a:spcAft>
              <a:buNone/>
            </a:pPr>
            <a:r>
              <a:rPr b="1" lang="en" sz="3000">
                <a:solidFill>
                  <a:srgbClr val="AF7B51"/>
                </a:solidFill>
                <a:latin typeface="Inter"/>
                <a:ea typeface="Inter"/>
                <a:cs typeface="Inter"/>
                <a:sym typeface="Inter"/>
              </a:rPr>
              <a:t>	Feature engineering?</a:t>
            </a:r>
            <a:endParaRPr b="1" sz="3000">
              <a:solidFill>
                <a:srgbClr val="AF7B51"/>
              </a:solidFill>
              <a:latin typeface="Inter"/>
              <a:ea typeface="Inter"/>
              <a:cs typeface="Inter"/>
              <a:sym typeface="Inter"/>
            </a:endParaRPr>
          </a:p>
        </p:txBody>
      </p:sp>
      <p:pic>
        <p:nvPicPr>
          <p:cNvPr id="529" name="Google Shape;529;p75"/>
          <p:cNvPicPr preferRelativeResize="0"/>
          <p:nvPr/>
        </p:nvPicPr>
        <p:blipFill>
          <a:blip r:embed="rId3">
            <a:alphaModFix/>
          </a:blip>
          <a:stretch>
            <a:fillRect/>
          </a:stretch>
        </p:blipFill>
        <p:spPr>
          <a:xfrm>
            <a:off x="3799050" y="1594238"/>
            <a:ext cx="4916875" cy="2950125"/>
          </a:xfrm>
          <a:prstGeom prst="rect">
            <a:avLst/>
          </a:prstGeom>
          <a:noFill/>
          <a:ln>
            <a:noFill/>
          </a:ln>
        </p:spPr>
      </p:pic>
      <p:sp>
        <p:nvSpPr>
          <p:cNvPr id="530" name="Google Shape;530;p75"/>
          <p:cNvSpPr txBox="1"/>
          <p:nvPr/>
        </p:nvSpPr>
        <p:spPr>
          <a:xfrm>
            <a:off x="819150" y="1376100"/>
            <a:ext cx="2979900" cy="364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Inter"/>
                <a:ea typeface="Inter"/>
                <a:cs typeface="Inter"/>
                <a:sym typeface="Inter"/>
              </a:rPr>
              <a:t>Even though my model was great from the jump, I wondered if I could do even better. Sometimes inclusion of more features confuses a model. I wondered if that would be the case here, so I charted R^2 scores by number of features. Turns out, there are no peaks and valleys here - the more the better. However, there is a leveling off around 20 with diminishing returns after.</a:t>
            </a:r>
            <a:endParaRPr sz="1500">
              <a:solidFill>
                <a:schemeClr val="lt1"/>
              </a:solidFill>
              <a:highlight>
                <a:srgbClr val="FFFFFF"/>
              </a:highlight>
              <a:latin typeface="Inter"/>
              <a:ea typeface="Inter"/>
              <a:cs typeface="Inter"/>
              <a:sym typeface="Inter"/>
            </a:endParaRPr>
          </a:p>
          <a:p>
            <a:pPr indent="0" lvl="0" marL="0" rtl="0" algn="l">
              <a:spcBef>
                <a:spcPts val="0"/>
              </a:spcBef>
              <a:spcAft>
                <a:spcPts val="0"/>
              </a:spcAft>
              <a:buNone/>
            </a:pPr>
            <a:r>
              <a:t/>
            </a:r>
            <a:endParaRPr sz="1500">
              <a:solidFill>
                <a:schemeClr val="lt1"/>
              </a:solidFill>
              <a:latin typeface="Inter"/>
              <a:ea typeface="Inter"/>
              <a:cs typeface="Inter"/>
              <a:sym typeface="Inte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76"/>
          <p:cNvSpPr txBox="1"/>
          <p:nvPr/>
        </p:nvSpPr>
        <p:spPr>
          <a:xfrm>
            <a:off x="819150" y="421500"/>
            <a:ext cx="7505700" cy="9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AF7B51"/>
                </a:solidFill>
                <a:latin typeface="Inter"/>
                <a:ea typeface="Inter"/>
                <a:cs typeface="Inter"/>
                <a:sym typeface="Inter"/>
              </a:rPr>
              <a:t>Model 3: Linear Regression</a:t>
            </a:r>
            <a:endParaRPr b="1" sz="3000">
              <a:solidFill>
                <a:srgbClr val="AF7B51"/>
              </a:solidFill>
              <a:latin typeface="Inter"/>
              <a:ea typeface="Inter"/>
              <a:cs typeface="Inter"/>
              <a:sym typeface="Inter"/>
            </a:endParaRPr>
          </a:p>
          <a:p>
            <a:pPr indent="0" lvl="0" marL="0" rtl="0" algn="l">
              <a:spcBef>
                <a:spcPts val="0"/>
              </a:spcBef>
              <a:spcAft>
                <a:spcPts val="0"/>
              </a:spcAft>
              <a:buNone/>
            </a:pPr>
            <a:r>
              <a:t/>
            </a:r>
            <a:endParaRPr sz="3000">
              <a:solidFill>
                <a:srgbClr val="AF7B51"/>
              </a:solidFill>
              <a:latin typeface="Nunito"/>
              <a:ea typeface="Nunito"/>
              <a:cs typeface="Nunito"/>
              <a:sym typeface="Nunito"/>
            </a:endParaRPr>
          </a:p>
        </p:txBody>
      </p:sp>
      <p:sp>
        <p:nvSpPr>
          <p:cNvPr id="536" name="Google Shape;536;p76"/>
          <p:cNvSpPr txBox="1"/>
          <p:nvPr/>
        </p:nvSpPr>
        <p:spPr>
          <a:xfrm>
            <a:off x="711450" y="1202175"/>
            <a:ext cx="7721100" cy="19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Inter"/>
                <a:ea typeface="Inter"/>
                <a:cs typeface="Inter"/>
                <a:sym typeface="Inter"/>
              </a:rPr>
              <a:t>I ran a function to find best features, with a limit of 20, and it returned the following: </a:t>
            </a:r>
            <a:endParaRPr sz="1800">
              <a:solidFill>
                <a:schemeClr val="lt1"/>
              </a:solidFill>
              <a:latin typeface="Inter"/>
              <a:ea typeface="Inter"/>
              <a:cs typeface="Inter"/>
              <a:sym typeface="Inter"/>
            </a:endParaRPr>
          </a:p>
          <a:p>
            <a:pPr indent="457200" lvl="0" marL="0" rtl="0" algn="l">
              <a:spcBef>
                <a:spcPts val="0"/>
              </a:spcBef>
              <a:spcAft>
                <a:spcPts val="0"/>
              </a:spcAft>
              <a:buNone/>
            </a:pPr>
            <a:r>
              <a:rPr lang="en" sz="1300">
                <a:solidFill>
                  <a:schemeClr val="lt1"/>
                </a:solidFill>
                <a:highlight>
                  <a:srgbClr val="FFFFFF"/>
                </a:highlight>
                <a:latin typeface="Inter"/>
                <a:ea typeface="Inter"/>
                <a:cs typeface="Inter"/>
                <a:sym typeface="Inter"/>
              </a:rPr>
              <a:t>OBP, 3B, BB, H, PA, OPS, SO, TB, CS, IBB, HBP, OPS+, SB, SH, Ret_age</a:t>
            </a:r>
            <a:endParaRPr sz="1962">
              <a:solidFill>
                <a:srgbClr val="AF7B51"/>
              </a:solidFill>
              <a:highlight>
                <a:srgbClr val="FFFFFF"/>
              </a:highlight>
              <a:latin typeface="Inter"/>
              <a:ea typeface="Inter"/>
              <a:cs typeface="Inter"/>
              <a:sym typeface="Inter"/>
            </a:endParaRPr>
          </a:p>
          <a:p>
            <a:pPr indent="0" lvl="0" marL="0" rtl="0" algn="l">
              <a:lnSpc>
                <a:spcPct val="115000"/>
              </a:lnSpc>
              <a:spcBef>
                <a:spcPts val="0"/>
              </a:spcBef>
              <a:spcAft>
                <a:spcPts val="0"/>
              </a:spcAft>
              <a:buNone/>
            </a:pPr>
            <a:r>
              <a:rPr lang="en" sz="1800">
                <a:solidFill>
                  <a:srgbClr val="AF7B51"/>
                </a:solidFill>
                <a:highlight>
                  <a:srgbClr val="FFFFFF"/>
                </a:highlight>
                <a:latin typeface="Inter"/>
                <a:ea typeface="Inter"/>
                <a:cs typeface="Inter"/>
                <a:sym typeface="Inter"/>
              </a:rPr>
              <a:t>With these features selected, I </a:t>
            </a:r>
            <a:r>
              <a:rPr lang="en" sz="1800">
                <a:solidFill>
                  <a:srgbClr val="AF7B51"/>
                </a:solidFill>
                <a:highlight>
                  <a:srgbClr val="FFFFFF"/>
                </a:highlight>
                <a:latin typeface="Inter"/>
                <a:ea typeface="Inter"/>
                <a:cs typeface="Inter"/>
                <a:sym typeface="Inter"/>
              </a:rPr>
              <a:t>created</a:t>
            </a:r>
            <a:r>
              <a:rPr lang="en" sz="1800">
                <a:solidFill>
                  <a:srgbClr val="AF7B51"/>
                </a:solidFill>
                <a:highlight>
                  <a:srgbClr val="FFFFFF"/>
                </a:highlight>
                <a:latin typeface="Inter"/>
                <a:ea typeface="Inter"/>
                <a:cs typeface="Inter"/>
                <a:sym typeface="Inter"/>
              </a:rPr>
              <a:t> a new version of the model. It gave the following statistics and K-Folds.</a:t>
            </a:r>
            <a:endParaRPr sz="1800">
              <a:solidFill>
                <a:srgbClr val="AF7B51"/>
              </a:solidFill>
              <a:highlight>
                <a:srgbClr val="FFFFFF"/>
              </a:highlight>
              <a:latin typeface="Inter"/>
              <a:ea typeface="Inter"/>
              <a:cs typeface="Inter"/>
              <a:sym typeface="Inter"/>
            </a:endParaRPr>
          </a:p>
          <a:p>
            <a:pPr indent="0" lvl="0" marL="0" rtl="0" algn="l">
              <a:lnSpc>
                <a:spcPct val="115000"/>
              </a:lnSpc>
              <a:spcBef>
                <a:spcPts val="1200"/>
              </a:spcBef>
              <a:spcAft>
                <a:spcPts val="0"/>
              </a:spcAft>
              <a:buNone/>
            </a:pPr>
            <a:r>
              <a:rPr lang="en" sz="1200">
                <a:solidFill>
                  <a:schemeClr val="lt1"/>
                </a:solidFill>
                <a:highlight>
                  <a:schemeClr val="dk1"/>
                </a:highlight>
                <a:latin typeface="Inter"/>
                <a:ea typeface="Inter"/>
                <a:cs typeface="Inter"/>
                <a:sym typeface="Inter"/>
              </a:rPr>
              <a:t>Intercept: </a:t>
            </a:r>
            <a:r>
              <a:rPr lang="en" sz="1200">
                <a:solidFill>
                  <a:schemeClr val="lt1"/>
                </a:solidFill>
                <a:highlight>
                  <a:srgbClr val="FFFFFF"/>
                </a:highlight>
                <a:latin typeface="Inter"/>
                <a:ea typeface="Inter"/>
                <a:cs typeface="Inter"/>
                <a:sym typeface="Inter"/>
              </a:rPr>
              <a:t>0.00406223</a:t>
            </a:r>
            <a:endParaRPr sz="1200">
              <a:solidFill>
                <a:schemeClr val="lt1"/>
              </a:solidFill>
              <a:highlight>
                <a:srgbClr val="FFFFFF"/>
              </a:highlight>
              <a:latin typeface="Inter"/>
              <a:ea typeface="Inter"/>
              <a:cs typeface="Inter"/>
              <a:sym typeface="Inter"/>
            </a:endParaRPr>
          </a:p>
          <a:p>
            <a:pPr indent="0" lvl="0" marL="0" rtl="0" algn="l">
              <a:lnSpc>
                <a:spcPct val="115000"/>
              </a:lnSpc>
              <a:spcBef>
                <a:spcPts val="1200"/>
              </a:spcBef>
              <a:spcAft>
                <a:spcPts val="0"/>
              </a:spcAft>
              <a:buNone/>
            </a:pPr>
            <a:r>
              <a:rPr lang="en" sz="1200">
                <a:solidFill>
                  <a:schemeClr val="lt1"/>
                </a:solidFill>
                <a:highlight>
                  <a:schemeClr val="dk1"/>
                </a:highlight>
                <a:latin typeface="Inter"/>
                <a:ea typeface="Inter"/>
                <a:cs typeface="Inter"/>
                <a:sym typeface="Inter"/>
              </a:rPr>
              <a:t>Training score: </a:t>
            </a:r>
            <a:r>
              <a:rPr lang="en" sz="1200">
                <a:solidFill>
                  <a:schemeClr val="lt1"/>
                </a:solidFill>
                <a:highlight>
                  <a:srgbClr val="FFFFFF"/>
                </a:highlight>
                <a:latin typeface="Inter"/>
                <a:ea typeface="Inter"/>
                <a:cs typeface="Inter"/>
                <a:sym typeface="Inter"/>
              </a:rPr>
              <a:t>0.9535860459479915</a:t>
            </a:r>
            <a:endParaRPr sz="1200">
              <a:solidFill>
                <a:schemeClr val="lt1"/>
              </a:solidFill>
              <a:highlight>
                <a:srgbClr val="FFFFFF"/>
              </a:highlight>
              <a:latin typeface="Inter"/>
              <a:ea typeface="Inter"/>
              <a:cs typeface="Inter"/>
              <a:sym typeface="Inter"/>
            </a:endParaRPr>
          </a:p>
          <a:p>
            <a:pPr indent="0" lvl="0" marL="0" rtl="0" algn="l">
              <a:lnSpc>
                <a:spcPct val="115000"/>
              </a:lnSpc>
              <a:spcBef>
                <a:spcPts val="1200"/>
              </a:spcBef>
              <a:spcAft>
                <a:spcPts val="0"/>
              </a:spcAft>
              <a:buNone/>
            </a:pPr>
            <a:r>
              <a:rPr lang="en" sz="1200">
                <a:solidFill>
                  <a:schemeClr val="lt1"/>
                </a:solidFill>
                <a:highlight>
                  <a:schemeClr val="dk1"/>
                </a:highlight>
                <a:latin typeface="Inter"/>
                <a:ea typeface="Inter"/>
                <a:cs typeface="Inter"/>
                <a:sym typeface="Inter"/>
              </a:rPr>
              <a:t>Testing score: </a:t>
            </a:r>
            <a:r>
              <a:rPr lang="en" sz="1200">
                <a:solidFill>
                  <a:schemeClr val="lt1"/>
                </a:solidFill>
                <a:highlight>
                  <a:srgbClr val="FFFFFF"/>
                </a:highlight>
                <a:latin typeface="Inter"/>
                <a:ea typeface="Inter"/>
                <a:cs typeface="Inter"/>
                <a:sym typeface="Inter"/>
              </a:rPr>
              <a:t>0.9312131235980431</a:t>
            </a:r>
            <a:endParaRPr sz="1200">
              <a:solidFill>
                <a:schemeClr val="lt1"/>
              </a:solidFill>
              <a:highlight>
                <a:srgbClr val="FFFFFF"/>
              </a:highlight>
              <a:latin typeface="Inter"/>
              <a:ea typeface="Inter"/>
              <a:cs typeface="Inter"/>
              <a:sym typeface="Inter"/>
            </a:endParaRPr>
          </a:p>
          <a:p>
            <a:pPr indent="0" lvl="0" marL="0" rtl="0" algn="l">
              <a:lnSpc>
                <a:spcPct val="115000"/>
              </a:lnSpc>
              <a:spcBef>
                <a:spcPts val="1200"/>
              </a:spcBef>
              <a:spcAft>
                <a:spcPts val="0"/>
              </a:spcAft>
              <a:buNone/>
            </a:pPr>
            <a:r>
              <a:rPr lang="en" sz="1200">
                <a:solidFill>
                  <a:schemeClr val="lt1"/>
                </a:solidFill>
                <a:highlight>
                  <a:srgbClr val="FFFFFF"/>
                </a:highlight>
                <a:latin typeface="Inter"/>
                <a:ea typeface="Inter"/>
                <a:cs typeface="Inter"/>
                <a:sym typeface="Inter"/>
              </a:rPr>
              <a:t>Mean squared error: 2.7722699398428993e-05</a:t>
            </a:r>
            <a:endParaRPr sz="1200">
              <a:solidFill>
                <a:schemeClr val="lt1"/>
              </a:solidFill>
              <a:highlight>
                <a:srgbClr val="FFFFFF"/>
              </a:highlight>
              <a:latin typeface="Inter"/>
              <a:ea typeface="Inter"/>
              <a:cs typeface="Inter"/>
              <a:sym typeface="Inter"/>
            </a:endParaRPr>
          </a:p>
          <a:p>
            <a:pPr indent="0" lvl="0" marL="0" rtl="0" algn="l">
              <a:lnSpc>
                <a:spcPct val="115000"/>
              </a:lnSpc>
              <a:spcBef>
                <a:spcPts val="1200"/>
              </a:spcBef>
              <a:spcAft>
                <a:spcPts val="0"/>
              </a:spcAft>
              <a:buNone/>
            </a:pPr>
            <a:r>
              <a:t/>
            </a:r>
            <a:endParaRPr sz="1200">
              <a:solidFill>
                <a:schemeClr val="lt1"/>
              </a:solidFill>
              <a:highlight>
                <a:srgbClr val="FFFFFF"/>
              </a:highlight>
              <a:latin typeface="Inter"/>
              <a:ea typeface="Inter"/>
              <a:cs typeface="Inter"/>
              <a:sym typeface="Inter"/>
            </a:endParaRPr>
          </a:p>
          <a:p>
            <a:pPr indent="0" lvl="0" marL="0" rtl="0" algn="l">
              <a:lnSpc>
                <a:spcPct val="115000"/>
              </a:lnSpc>
              <a:spcBef>
                <a:spcPts val="1200"/>
              </a:spcBef>
              <a:spcAft>
                <a:spcPts val="0"/>
              </a:spcAft>
              <a:buNone/>
            </a:pPr>
            <a:r>
              <a:t/>
            </a:r>
            <a:endParaRPr sz="1200">
              <a:solidFill>
                <a:schemeClr val="lt1"/>
              </a:solidFill>
              <a:highlight>
                <a:srgbClr val="FFFFFF"/>
              </a:highlight>
              <a:latin typeface="Inter"/>
              <a:ea typeface="Inter"/>
              <a:cs typeface="Inter"/>
              <a:sym typeface="Inter"/>
            </a:endParaRPr>
          </a:p>
          <a:p>
            <a:pPr indent="0" lvl="0" marL="0" rtl="0" algn="l">
              <a:lnSpc>
                <a:spcPct val="115000"/>
              </a:lnSpc>
              <a:spcBef>
                <a:spcPts val="1200"/>
              </a:spcBef>
              <a:spcAft>
                <a:spcPts val="1200"/>
              </a:spcAft>
              <a:buNone/>
            </a:pPr>
            <a:r>
              <a:t/>
            </a:r>
            <a:endParaRPr sz="1962">
              <a:solidFill>
                <a:srgbClr val="AF7B51"/>
              </a:solidFill>
              <a:highlight>
                <a:srgbClr val="FFFFFF"/>
              </a:highlight>
              <a:latin typeface="Inter"/>
              <a:ea typeface="Inter"/>
              <a:cs typeface="Inter"/>
              <a:sym typeface="Inter"/>
            </a:endParaRPr>
          </a:p>
        </p:txBody>
      </p:sp>
      <p:pic>
        <p:nvPicPr>
          <p:cNvPr id="537" name="Google Shape;537;p76"/>
          <p:cNvPicPr preferRelativeResize="0"/>
          <p:nvPr/>
        </p:nvPicPr>
        <p:blipFill>
          <a:blip r:embed="rId3">
            <a:alphaModFix/>
          </a:blip>
          <a:stretch>
            <a:fillRect/>
          </a:stretch>
        </p:blipFill>
        <p:spPr>
          <a:xfrm>
            <a:off x="4572000" y="2744225"/>
            <a:ext cx="3736714" cy="1682025"/>
          </a:xfrm>
          <a:prstGeom prst="rect">
            <a:avLst/>
          </a:prstGeom>
          <a:noFill/>
          <a:ln>
            <a:noFill/>
          </a:ln>
        </p:spPr>
      </p:pic>
      <p:sp>
        <p:nvSpPr>
          <p:cNvPr id="538" name="Google Shape;538;p76"/>
          <p:cNvSpPr txBox="1"/>
          <p:nvPr/>
        </p:nvSpPr>
        <p:spPr>
          <a:xfrm>
            <a:off x="963550" y="4241950"/>
            <a:ext cx="32895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Calibri"/>
                <a:ea typeface="Calibri"/>
                <a:cs typeface="Calibri"/>
                <a:sym typeface="Calibri"/>
              </a:rPr>
              <a:t>An extremely small dropoff from the original, but a dropoff nonetheless.</a:t>
            </a:r>
            <a:endParaRPr sz="16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0"/>
          <p:cNvSpPr txBox="1"/>
          <p:nvPr>
            <p:ph type="title"/>
          </p:nvPr>
        </p:nvSpPr>
        <p:spPr>
          <a:xfrm>
            <a:off x="819150" y="4117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Inter"/>
                <a:ea typeface="Inter"/>
                <a:cs typeface="Inter"/>
                <a:sym typeface="Inter"/>
              </a:rPr>
              <a:t>Data source and background</a:t>
            </a:r>
            <a:endParaRPr/>
          </a:p>
        </p:txBody>
      </p:sp>
      <p:sp>
        <p:nvSpPr>
          <p:cNvPr id="412" name="Google Shape;412;p60"/>
          <p:cNvSpPr txBox="1"/>
          <p:nvPr>
            <p:ph idx="1" type="body"/>
          </p:nvPr>
        </p:nvSpPr>
        <p:spPr>
          <a:xfrm>
            <a:off x="644850" y="1149900"/>
            <a:ext cx="7680000" cy="336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52"/>
              <a:buNone/>
            </a:pPr>
            <a:r>
              <a:rPr lang="en" sz="1400">
                <a:solidFill>
                  <a:schemeClr val="lt1"/>
                </a:solidFill>
                <a:highlight>
                  <a:schemeClr val="dk1"/>
                </a:highlight>
                <a:latin typeface="Inter"/>
                <a:ea typeface="Inter"/>
                <a:cs typeface="Inter"/>
                <a:sym typeface="Inter"/>
              </a:rPr>
              <a:t>https://stathead.com/baseball/</a:t>
            </a:r>
            <a:endParaRPr sz="1400">
              <a:solidFill>
                <a:schemeClr val="lt1"/>
              </a:solidFill>
              <a:highlight>
                <a:schemeClr val="dk1"/>
              </a:highlight>
              <a:latin typeface="Inter"/>
              <a:ea typeface="Inter"/>
              <a:cs typeface="Inter"/>
              <a:sym typeface="Inter"/>
            </a:endParaRPr>
          </a:p>
          <a:p>
            <a:pPr indent="0" lvl="0" marL="0" rtl="0" algn="l">
              <a:spcBef>
                <a:spcPts val="1200"/>
              </a:spcBef>
              <a:spcAft>
                <a:spcPts val="0"/>
              </a:spcAft>
              <a:buSzPts val="852"/>
              <a:buNone/>
            </a:pPr>
            <a:r>
              <a:rPr lang="en" sz="1400">
                <a:solidFill>
                  <a:schemeClr val="lt1"/>
                </a:solidFill>
                <a:highlight>
                  <a:schemeClr val="dk1"/>
                </a:highlight>
                <a:latin typeface="Inter"/>
                <a:ea typeface="Inter"/>
                <a:cs typeface="Inter"/>
                <a:sym typeface="Inter"/>
              </a:rPr>
              <a:t>Baseball Reference contains detailed statistics on all levels of professional and college baseball stretching as far back as 1871 (full play-by-play data on all MLB games since 1952). </a:t>
            </a:r>
            <a:r>
              <a:rPr lang="en" sz="1400">
                <a:solidFill>
                  <a:schemeClr val="lt1"/>
                </a:solidFill>
                <a:highlight>
                  <a:schemeClr val="dk1"/>
                </a:highlight>
                <a:latin typeface="Inter"/>
                <a:ea typeface="Inter"/>
                <a:cs typeface="Inter"/>
                <a:sym typeface="Inter"/>
              </a:rPr>
              <a:t>Parent company Sports Reference also operates Basketball Reference, Pro Football Reference, and many others.</a:t>
            </a:r>
            <a:endParaRPr sz="1400">
              <a:solidFill>
                <a:schemeClr val="lt1"/>
              </a:solidFill>
              <a:highlight>
                <a:schemeClr val="dk1"/>
              </a:highlight>
              <a:latin typeface="Inter"/>
              <a:ea typeface="Inter"/>
              <a:cs typeface="Inter"/>
              <a:sym typeface="Inter"/>
            </a:endParaRPr>
          </a:p>
          <a:p>
            <a:pPr indent="0" lvl="0" marL="0" rtl="0" algn="l">
              <a:spcBef>
                <a:spcPts val="1200"/>
              </a:spcBef>
              <a:spcAft>
                <a:spcPts val="0"/>
              </a:spcAft>
              <a:buSzPts val="852"/>
              <a:buNone/>
            </a:pPr>
            <a:r>
              <a:rPr lang="en" sz="1400">
                <a:solidFill>
                  <a:schemeClr val="lt1"/>
                </a:solidFill>
                <a:highlight>
                  <a:schemeClr val="dk1"/>
                </a:highlight>
                <a:latin typeface="Inter"/>
                <a:ea typeface="Inter"/>
                <a:cs typeface="Inter"/>
                <a:sym typeface="Inter"/>
              </a:rPr>
              <a:t>Stathead is a subscription-based service which offers deeper analysis of the Sports Reference database with more advanced metrics and sorting options.</a:t>
            </a:r>
            <a:endParaRPr sz="1400">
              <a:solidFill>
                <a:schemeClr val="lt1"/>
              </a:solidFill>
              <a:highlight>
                <a:schemeClr val="dk1"/>
              </a:highlight>
              <a:latin typeface="Inter"/>
              <a:ea typeface="Inter"/>
              <a:cs typeface="Inter"/>
              <a:sym typeface="Inter"/>
            </a:endParaRPr>
          </a:p>
          <a:p>
            <a:pPr indent="0" lvl="0" marL="0" rtl="0" algn="l">
              <a:spcBef>
                <a:spcPts val="1200"/>
              </a:spcBef>
              <a:spcAft>
                <a:spcPts val="0"/>
              </a:spcAft>
              <a:buSzPts val="852"/>
              <a:buNone/>
            </a:pPr>
            <a:r>
              <a:rPr lang="en" sz="1400">
                <a:solidFill>
                  <a:schemeClr val="lt1"/>
                </a:solidFill>
                <a:highlight>
                  <a:schemeClr val="dk1"/>
                </a:highlight>
                <a:latin typeface="Inter"/>
                <a:ea typeface="Inter"/>
                <a:cs typeface="Inter"/>
                <a:sym typeface="Inter"/>
              </a:rPr>
              <a:t>The dataset we are using in this lab only considers players who have hit at least 100 Home Runs (to exclude pitchers), and retired no later than 2018 (due to Hall of Fame eligibility rules). There are 803 such players.</a:t>
            </a:r>
            <a:endParaRPr sz="1400">
              <a:solidFill>
                <a:schemeClr val="lt1"/>
              </a:solidFill>
              <a:highlight>
                <a:schemeClr val="dk1"/>
              </a:highlight>
              <a:latin typeface="Inter"/>
              <a:ea typeface="Inter"/>
              <a:cs typeface="Inter"/>
              <a:sym typeface="Inter"/>
            </a:endParaRPr>
          </a:p>
          <a:p>
            <a:pPr indent="0" lvl="0" marL="0" rtl="0" algn="l">
              <a:spcBef>
                <a:spcPts val="1200"/>
              </a:spcBef>
              <a:spcAft>
                <a:spcPts val="0"/>
              </a:spcAft>
              <a:buSzPts val="852"/>
              <a:buNone/>
            </a:pPr>
            <a:r>
              <a:rPr lang="en" sz="1400">
                <a:solidFill>
                  <a:schemeClr val="lt1"/>
                </a:solidFill>
                <a:highlight>
                  <a:schemeClr val="dk1"/>
                </a:highlight>
                <a:latin typeface="Inter"/>
                <a:ea typeface="Inter"/>
                <a:cs typeface="Inter"/>
                <a:sym typeface="Inter"/>
              </a:rPr>
              <a:t>Couldn’t find a way to have Hall of Fame included directly with the other statistics, so ended up having to create two separate datasets and combine them.</a:t>
            </a:r>
            <a:endParaRPr sz="1400">
              <a:solidFill>
                <a:schemeClr val="lt1"/>
              </a:solidFill>
              <a:highlight>
                <a:schemeClr val="dk1"/>
              </a:highlight>
              <a:latin typeface="Inter"/>
              <a:ea typeface="Inter"/>
              <a:cs typeface="Inter"/>
              <a:sym typeface="Inter"/>
            </a:endParaRPr>
          </a:p>
          <a:p>
            <a:pPr indent="0" lvl="0" marL="0" rtl="0" algn="l">
              <a:spcBef>
                <a:spcPts val="1200"/>
              </a:spcBef>
              <a:spcAft>
                <a:spcPts val="1200"/>
              </a:spcAft>
              <a:buSzPts val="852"/>
              <a:buNone/>
            </a:pPr>
            <a:r>
              <a:t/>
            </a:r>
            <a:endParaRPr sz="1400">
              <a:solidFill>
                <a:schemeClr val="lt1"/>
              </a:solidFill>
              <a:highlight>
                <a:schemeClr val="dk1"/>
              </a:highlight>
            </a:endParaRPr>
          </a:p>
        </p:txBody>
      </p:sp>
      <p:pic>
        <p:nvPicPr>
          <p:cNvPr id="413" name="Google Shape;413;p60"/>
          <p:cNvPicPr preferRelativeResize="0"/>
          <p:nvPr/>
        </p:nvPicPr>
        <p:blipFill>
          <a:blip r:embed="rId3">
            <a:alphaModFix/>
          </a:blip>
          <a:stretch>
            <a:fillRect/>
          </a:stretch>
        </p:blipFill>
        <p:spPr>
          <a:xfrm>
            <a:off x="6345926" y="206425"/>
            <a:ext cx="2593499" cy="954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1"/>
          <p:cNvSpPr txBox="1"/>
          <p:nvPr>
            <p:ph type="title"/>
          </p:nvPr>
        </p:nvSpPr>
        <p:spPr>
          <a:xfrm>
            <a:off x="819150" y="4117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Inter"/>
                <a:ea typeface="Inter"/>
                <a:cs typeface="Inter"/>
                <a:sym typeface="Inter"/>
              </a:rPr>
              <a:t>Data caveats and limitations</a:t>
            </a:r>
            <a:endParaRPr/>
          </a:p>
        </p:txBody>
      </p:sp>
      <p:sp>
        <p:nvSpPr>
          <p:cNvPr id="419" name="Google Shape;419;p61"/>
          <p:cNvSpPr txBox="1"/>
          <p:nvPr>
            <p:ph idx="1" type="body"/>
          </p:nvPr>
        </p:nvSpPr>
        <p:spPr>
          <a:xfrm>
            <a:off x="644850" y="1149900"/>
            <a:ext cx="7680000" cy="336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52"/>
              <a:buNone/>
            </a:pPr>
            <a:r>
              <a:rPr lang="en" sz="1400">
                <a:solidFill>
                  <a:schemeClr val="lt1"/>
                </a:solidFill>
                <a:highlight>
                  <a:schemeClr val="dk1"/>
                </a:highlight>
                <a:latin typeface="Inter"/>
                <a:ea typeface="Inter"/>
                <a:cs typeface="Inter"/>
                <a:sym typeface="Inter"/>
              </a:rPr>
              <a:t>There is some dispute as to what qualifies as a Major League, especially pre-1901. Some accepted modern teams were previously in leagues that have since disbanded, and some legendary players spent part or all of their careers with teams that no longer exist. I used every league that Stathead judges to be major.</a:t>
            </a:r>
            <a:endParaRPr sz="1400">
              <a:solidFill>
                <a:schemeClr val="lt1"/>
              </a:solidFill>
              <a:highlight>
                <a:schemeClr val="dk1"/>
              </a:highlight>
              <a:latin typeface="Inter"/>
              <a:ea typeface="Inter"/>
              <a:cs typeface="Inter"/>
              <a:sym typeface="Inter"/>
            </a:endParaRPr>
          </a:p>
          <a:p>
            <a:pPr indent="0" lvl="0" marL="0" rtl="0" algn="l">
              <a:spcBef>
                <a:spcPts val="1200"/>
              </a:spcBef>
              <a:spcAft>
                <a:spcPts val="0"/>
              </a:spcAft>
              <a:buSzPts val="852"/>
              <a:buNone/>
            </a:pPr>
            <a:r>
              <a:rPr lang="en" sz="1400">
                <a:solidFill>
                  <a:schemeClr val="lt1"/>
                </a:solidFill>
                <a:highlight>
                  <a:schemeClr val="dk1"/>
                </a:highlight>
                <a:latin typeface="Inter"/>
                <a:ea typeface="Inter"/>
                <a:cs typeface="Inter"/>
                <a:sym typeface="Inter"/>
              </a:rPr>
              <a:t>Older data are incomplete, especially for the Negro Leagues, where many barnstorming games were played for which there is little or no information available.</a:t>
            </a:r>
            <a:endParaRPr sz="1400">
              <a:solidFill>
                <a:schemeClr val="lt1"/>
              </a:solidFill>
              <a:highlight>
                <a:schemeClr val="dk1"/>
              </a:highlight>
              <a:latin typeface="Inter"/>
              <a:ea typeface="Inter"/>
              <a:cs typeface="Inter"/>
              <a:sym typeface="Inter"/>
            </a:endParaRPr>
          </a:p>
          <a:p>
            <a:pPr indent="0" lvl="0" marL="0" rtl="0" algn="l">
              <a:spcBef>
                <a:spcPts val="1200"/>
              </a:spcBef>
              <a:spcAft>
                <a:spcPts val="0"/>
              </a:spcAft>
              <a:buSzPts val="852"/>
              <a:buNone/>
            </a:pPr>
            <a:r>
              <a:rPr lang="en" sz="1400">
                <a:solidFill>
                  <a:schemeClr val="lt1"/>
                </a:solidFill>
                <a:highlight>
                  <a:schemeClr val="dk1"/>
                </a:highlight>
                <a:latin typeface="Inter"/>
                <a:ea typeface="Inter"/>
                <a:cs typeface="Inter"/>
                <a:sym typeface="Inter"/>
              </a:rPr>
              <a:t>Hall of Fame </a:t>
            </a:r>
            <a:r>
              <a:rPr lang="en" sz="1400">
                <a:solidFill>
                  <a:schemeClr val="lt1"/>
                </a:solidFill>
                <a:highlight>
                  <a:schemeClr val="dk1"/>
                </a:highlight>
                <a:latin typeface="Inter"/>
                <a:ea typeface="Inter"/>
                <a:cs typeface="Inter"/>
                <a:sym typeface="Inter"/>
              </a:rPr>
              <a:t>induction</a:t>
            </a:r>
            <a:r>
              <a:rPr lang="en" sz="1400">
                <a:solidFill>
                  <a:schemeClr val="lt1"/>
                </a:solidFill>
                <a:highlight>
                  <a:schemeClr val="dk1"/>
                </a:highlight>
                <a:latin typeface="Inter"/>
                <a:ea typeface="Inter"/>
                <a:cs typeface="Inter"/>
                <a:sym typeface="Inter"/>
              </a:rPr>
              <a:t> is not based on objective statistics, but is voted on by the Baseball Writers' Association of America (BBWAA), whose motivations are often opaque and shift over time. Some players with impressive statistics are excluded for non-statistical reasons (more on that in the next slide). Additionally, some players with unimpressive playing careers later achieve fame through coaching or management.</a:t>
            </a:r>
            <a:endParaRPr sz="1400">
              <a:solidFill>
                <a:schemeClr val="lt1"/>
              </a:solidFill>
              <a:highlight>
                <a:schemeClr val="dk1"/>
              </a:highlight>
              <a:latin typeface="Inter"/>
              <a:ea typeface="Inter"/>
              <a:cs typeface="Inter"/>
              <a:sym typeface="Inter"/>
            </a:endParaRPr>
          </a:p>
          <a:p>
            <a:pPr indent="0" lvl="0" marL="0" rtl="0" algn="l">
              <a:spcBef>
                <a:spcPts val="1200"/>
              </a:spcBef>
              <a:spcAft>
                <a:spcPts val="1200"/>
              </a:spcAft>
              <a:buSzPts val="852"/>
              <a:buNone/>
            </a:pPr>
            <a:r>
              <a:t/>
            </a:r>
            <a:endParaRPr sz="1400">
              <a:solidFill>
                <a:schemeClr val="lt1"/>
              </a:solidFill>
              <a:highlight>
                <a:schemeClr val="dk1"/>
              </a:highlight>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2"/>
          <p:cNvSpPr txBox="1"/>
          <p:nvPr/>
        </p:nvSpPr>
        <p:spPr>
          <a:xfrm>
            <a:off x="819150" y="421500"/>
            <a:ext cx="7505700" cy="9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AF7B51"/>
                </a:solidFill>
                <a:latin typeface="Inter"/>
                <a:ea typeface="Inter"/>
                <a:cs typeface="Inter"/>
                <a:sym typeface="Inter"/>
              </a:rPr>
              <a:t>Controversial Hall of Fame exclusions</a:t>
            </a:r>
            <a:endParaRPr b="1" sz="3000">
              <a:solidFill>
                <a:srgbClr val="AF7B51"/>
              </a:solidFill>
              <a:latin typeface="Inter"/>
              <a:ea typeface="Inter"/>
              <a:cs typeface="Inter"/>
              <a:sym typeface="Inter"/>
            </a:endParaRPr>
          </a:p>
          <a:p>
            <a:pPr indent="0" lvl="0" marL="0" rtl="0" algn="l">
              <a:spcBef>
                <a:spcPts val="0"/>
              </a:spcBef>
              <a:spcAft>
                <a:spcPts val="0"/>
              </a:spcAft>
              <a:buNone/>
            </a:pPr>
            <a:r>
              <a:t/>
            </a:r>
            <a:endParaRPr sz="3000">
              <a:solidFill>
                <a:srgbClr val="AF7B51"/>
              </a:solidFill>
              <a:latin typeface="Nunito"/>
              <a:ea typeface="Nunito"/>
              <a:cs typeface="Nunito"/>
              <a:sym typeface="Nunito"/>
            </a:endParaRPr>
          </a:p>
        </p:txBody>
      </p:sp>
      <p:sp>
        <p:nvSpPr>
          <p:cNvPr id="425" name="Google Shape;425;p62"/>
          <p:cNvSpPr txBox="1"/>
          <p:nvPr/>
        </p:nvSpPr>
        <p:spPr>
          <a:xfrm>
            <a:off x="711450" y="1032075"/>
            <a:ext cx="7721100" cy="41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a:solidFill>
                  <a:srgbClr val="AF7B51"/>
                </a:solidFill>
                <a:highlight>
                  <a:srgbClr val="FFFFFF"/>
                </a:highlight>
                <a:latin typeface="Inter"/>
                <a:ea typeface="Inter"/>
                <a:cs typeface="Inter"/>
                <a:sym typeface="Inter"/>
              </a:rPr>
              <a:t>Barry Bonds, the all-time leader in home runs, is not in the Hall of Fame despite that achievement. In fact, of the 26 eligible players in this dataset who have hit at least 500 home runs, 7 have been excluded. All seven have been accused of or admitted to use performance-enhancing drugs. Here they are below.</a:t>
            </a:r>
            <a:endParaRPr>
              <a:solidFill>
                <a:srgbClr val="AF7B51"/>
              </a:solidFill>
              <a:highlight>
                <a:srgbClr val="FFFFFF"/>
              </a:highlight>
              <a:latin typeface="Calibri"/>
              <a:ea typeface="Calibri"/>
              <a:cs typeface="Calibri"/>
              <a:sym typeface="Calibri"/>
            </a:endParaRPr>
          </a:p>
        </p:txBody>
      </p:sp>
      <p:pic>
        <p:nvPicPr>
          <p:cNvPr id="426" name="Google Shape;426;p62"/>
          <p:cNvPicPr preferRelativeResize="0"/>
          <p:nvPr/>
        </p:nvPicPr>
        <p:blipFill>
          <a:blip r:embed="rId3">
            <a:alphaModFix/>
          </a:blip>
          <a:stretch>
            <a:fillRect/>
          </a:stretch>
        </p:blipFill>
        <p:spPr>
          <a:xfrm>
            <a:off x="711449" y="2129700"/>
            <a:ext cx="7627874" cy="1341050"/>
          </a:xfrm>
          <a:prstGeom prst="rect">
            <a:avLst/>
          </a:prstGeom>
          <a:noFill/>
          <a:ln>
            <a:noFill/>
          </a:ln>
        </p:spPr>
      </p:pic>
      <p:sp>
        <p:nvSpPr>
          <p:cNvPr id="427" name="Google Shape;427;p62"/>
          <p:cNvSpPr txBox="1"/>
          <p:nvPr/>
        </p:nvSpPr>
        <p:spPr>
          <a:xfrm>
            <a:off x="711450" y="3662600"/>
            <a:ext cx="7613400" cy="104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lt1"/>
                </a:solidFill>
                <a:highlight>
                  <a:schemeClr val="dk1"/>
                </a:highlight>
                <a:latin typeface="Inter"/>
                <a:ea typeface="Inter"/>
                <a:cs typeface="Inter"/>
                <a:sym typeface="Inter"/>
              </a:rPr>
              <a:t>Additionally, the all-time leader in hits, Pete Rose, was banned from baseball for life after admitting to gambling on games he played in.</a:t>
            </a:r>
            <a:endParaRPr>
              <a:solidFill>
                <a:schemeClr val="lt1"/>
              </a:solidFill>
              <a:highlight>
                <a:schemeClr val="dk1"/>
              </a:highlight>
              <a:latin typeface="Inter"/>
              <a:ea typeface="Inter"/>
              <a:cs typeface="Inter"/>
              <a:sym typeface="Inter"/>
            </a:endParaRPr>
          </a:p>
          <a:p>
            <a:pPr indent="0" lvl="0" marL="0" rtl="0" algn="l">
              <a:lnSpc>
                <a:spcPct val="115000"/>
              </a:lnSpc>
              <a:spcBef>
                <a:spcPts val="1200"/>
              </a:spcBef>
              <a:spcAft>
                <a:spcPts val="1200"/>
              </a:spcAft>
              <a:buNone/>
            </a:pPr>
            <a:r>
              <a:rPr lang="en">
                <a:solidFill>
                  <a:schemeClr val="lt1"/>
                </a:solidFill>
                <a:highlight>
                  <a:schemeClr val="dk1"/>
                </a:highlight>
                <a:latin typeface="Inter"/>
                <a:ea typeface="Inter"/>
                <a:cs typeface="Inter"/>
                <a:sym typeface="Inter"/>
              </a:rPr>
              <a:t>Let’s see how the models handle these unusual cases.</a:t>
            </a:r>
            <a:endParaRPr>
              <a:solidFill>
                <a:schemeClr val="lt1"/>
              </a:solidFill>
              <a:highlight>
                <a:schemeClr val="dk1"/>
              </a:highlight>
              <a:latin typeface="Inter"/>
              <a:ea typeface="Inter"/>
              <a:cs typeface="Inter"/>
              <a:sym typeface="Inte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3"/>
          <p:cNvSpPr txBox="1"/>
          <p:nvPr>
            <p:ph type="title"/>
          </p:nvPr>
        </p:nvSpPr>
        <p:spPr>
          <a:xfrm>
            <a:off x="819150" y="4215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Inter"/>
                <a:ea typeface="Inter"/>
                <a:cs typeface="Inter"/>
                <a:sym typeface="Inter"/>
              </a:rPr>
              <a:t>Correlation</a:t>
            </a:r>
            <a:endParaRPr b="1">
              <a:latin typeface="Inter"/>
              <a:ea typeface="Inter"/>
              <a:cs typeface="Inter"/>
              <a:sym typeface="Inter"/>
            </a:endParaRPr>
          </a:p>
          <a:p>
            <a:pPr indent="0" lvl="0" marL="0" rtl="0" algn="l">
              <a:spcBef>
                <a:spcPts val="0"/>
              </a:spcBef>
              <a:spcAft>
                <a:spcPts val="0"/>
              </a:spcAft>
              <a:buNone/>
            </a:pPr>
            <a:r>
              <a:rPr b="1" lang="en">
                <a:latin typeface="Inter"/>
                <a:ea typeface="Inter"/>
                <a:cs typeface="Inter"/>
                <a:sym typeface="Inter"/>
              </a:rPr>
              <a:t>matrix</a:t>
            </a:r>
            <a:endParaRPr b="1">
              <a:latin typeface="Inter"/>
              <a:ea typeface="Inter"/>
              <a:cs typeface="Inter"/>
              <a:sym typeface="Inter"/>
            </a:endParaRPr>
          </a:p>
          <a:p>
            <a:pPr indent="0" lvl="0" marL="0" rtl="0" algn="l">
              <a:spcBef>
                <a:spcPts val="0"/>
              </a:spcBef>
              <a:spcAft>
                <a:spcPts val="0"/>
              </a:spcAft>
              <a:buNone/>
            </a:pPr>
            <a:r>
              <a:t/>
            </a:r>
            <a:endParaRPr/>
          </a:p>
        </p:txBody>
      </p:sp>
      <p:pic>
        <p:nvPicPr>
          <p:cNvPr id="433" name="Google Shape;433;p63"/>
          <p:cNvPicPr preferRelativeResize="0"/>
          <p:nvPr/>
        </p:nvPicPr>
        <p:blipFill rotWithShape="1">
          <a:blip r:embed="rId3">
            <a:alphaModFix/>
          </a:blip>
          <a:srcRect b="12148" l="6202" r="15187" t="16682"/>
          <a:stretch/>
        </p:blipFill>
        <p:spPr>
          <a:xfrm>
            <a:off x="3736200" y="215200"/>
            <a:ext cx="5205776" cy="471310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4"/>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Part 1: Binary classification</a:t>
            </a:r>
            <a:endParaRPr/>
          </a:p>
        </p:txBody>
      </p:sp>
      <p:sp>
        <p:nvSpPr>
          <p:cNvPr id="439" name="Google Shape;439;p64"/>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accent3"/>
              </a:buClr>
              <a:buSzPts val="1100"/>
              <a:buFont typeface="Arial"/>
              <a:buNone/>
            </a:pPr>
            <a:r>
              <a:rPr lang="en" sz="1600"/>
              <a:t>Using </a:t>
            </a:r>
            <a:r>
              <a:rPr lang="en" sz="1600"/>
              <a:t>two binary machine learning models - Support Vector Classifier and Random Forest Classifier - how accurately can we predict whether each player was named to the National Baseball Hall of Fame?</a:t>
            </a:r>
            <a:endParaRPr sz="1600"/>
          </a:p>
        </p:txBody>
      </p:sp>
      <p:pic>
        <p:nvPicPr>
          <p:cNvPr id="440" name="Google Shape;440;p64"/>
          <p:cNvPicPr preferRelativeResize="0"/>
          <p:nvPr>
            <p:ph idx="2" type="pic"/>
          </p:nvPr>
        </p:nvPicPr>
        <p:blipFill rotWithShape="1">
          <a:blip r:embed="rId3">
            <a:alphaModFix/>
          </a:blip>
          <a:srcRect b="0" l="1555" r="24034" t="0"/>
          <a:stretch/>
        </p:blipFill>
        <p:spPr>
          <a:xfrm>
            <a:off x="4575925" y="583125"/>
            <a:ext cx="4289700" cy="4323600"/>
          </a:xfrm>
          <a:prstGeom prst="round2DiagRect">
            <a:avLst>
              <a:gd fmla="val 16667" name="adj1"/>
              <a:gd fmla="val 0" name="adj2"/>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5"/>
          <p:cNvSpPr txBox="1"/>
          <p:nvPr/>
        </p:nvSpPr>
        <p:spPr>
          <a:xfrm>
            <a:off x="819150" y="421500"/>
            <a:ext cx="7505700" cy="9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AF7B51"/>
                </a:solidFill>
                <a:latin typeface="Inter"/>
                <a:ea typeface="Inter"/>
                <a:cs typeface="Inter"/>
                <a:sym typeface="Inter"/>
              </a:rPr>
              <a:t>Model 1: Support Vector Classifier</a:t>
            </a:r>
            <a:endParaRPr b="1" sz="3000">
              <a:solidFill>
                <a:srgbClr val="AF7B51"/>
              </a:solidFill>
              <a:latin typeface="Inter"/>
              <a:ea typeface="Inter"/>
              <a:cs typeface="Inter"/>
              <a:sym typeface="Inter"/>
            </a:endParaRPr>
          </a:p>
          <a:p>
            <a:pPr indent="0" lvl="0" marL="0" rtl="0" algn="l">
              <a:spcBef>
                <a:spcPts val="0"/>
              </a:spcBef>
              <a:spcAft>
                <a:spcPts val="0"/>
              </a:spcAft>
              <a:buNone/>
            </a:pPr>
            <a:r>
              <a:t/>
            </a:r>
            <a:endParaRPr sz="3000">
              <a:solidFill>
                <a:srgbClr val="AF7B51"/>
              </a:solidFill>
              <a:latin typeface="Nunito"/>
              <a:ea typeface="Nunito"/>
              <a:cs typeface="Nunito"/>
              <a:sym typeface="Nunito"/>
            </a:endParaRPr>
          </a:p>
        </p:txBody>
      </p:sp>
      <p:sp>
        <p:nvSpPr>
          <p:cNvPr id="446" name="Google Shape;446;p65"/>
          <p:cNvSpPr txBox="1"/>
          <p:nvPr/>
        </p:nvSpPr>
        <p:spPr>
          <a:xfrm>
            <a:off x="711450" y="1202175"/>
            <a:ext cx="7936200" cy="191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600">
                <a:solidFill>
                  <a:srgbClr val="AF7B51"/>
                </a:solidFill>
                <a:highlight>
                  <a:srgbClr val="FFFFFF"/>
                </a:highlight>
                <a:latin typeface="Inter"/>
                <a:ea typeface="Inter"/>
                <a:cs typeface="Inter"/>
                <a:sym typeface="Inter"/>
              </a:rPr>
              <a:t>First, I defined a train_test_split with a test size 80%, defined X as “HOF” and y as all other columns. Just to see what would happen, I fit an SVC model with no hyperparameters defined. It returned the following classification report:</a:t>
            </a:r>
            <a:endParaRPr sz="1600">
              <a:solidFill>
                <a:srgbClr val="AF7B51"/>
              </a:solidFill>
              <a:highlight>
                <a:srgbClr val="FFFFFF"/>
              </a:highlight>
              <a:latin typeface="Calibri"/>
              <a:ea typeface="Calibri"/>
              <a:cs typeface="Calibri"/>
              <a:sym typeface="Calibri"/>
            </a:endParaRPr>
          </a:p>
        </p:txBody>
      </p:sp>
      <p:pic>
        <p:nvPicPr>
          <p:cNvPr id="447" name="Google Shape;447;p65"/>
          <p:cNvPicPr preferRelativeResize="0"/>
          <p:nvPr/>
        </p:nvPicPr>
        <p:blipFill>
          <a:blip r:embed="rId3">
            <a:alphaModFix/>
          </a:blip>
          <a:stretch>
            <a:fillRect/>
          </a:stretch>
        </p:blipFill>
        <p:spPr>
          <a:xfrm>
            <a:off x="3315259" y="2126700"/>
            <a:ext cx="3828570" cy="1273200"/>
          </a:xfrm>
          <a:prstGeom prst="rect">
            <a:avLst/>
          </a:prstGeom>
          <a:noFill/>
          <a:ln>
            <a:noFill/>
          </a:ln>
        </p:spPr>
      </p:pic>
      <p:sp>
        <p:nvSpPr>
          <p:cNvPr id="448" name="Google Shape;448;p65"/>
          <p:cNvSpPr txBox="1"/>
          <p:nvPr/>
        </p:nvSpPr>
        <p:spPr>
          <a:xfrm>
            <a:off x="819150" y="3399900"/>
            <a:ext cx="7505700" cy="127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962">
                <a:solidFill>
                  <a:srgbClr val="AF7B51"/>
                </a:solidFill>
                <a:highlight>
                  <a:srgbClr val="FFFFFF"/>
                </a:highlight>
                <a:latin typeface="Inter"/>
                <a:ea typeface="Inter"/>
                <a:cs typeface="Inter"/>
                <a:sym typeface="Inter"/>
              </a:rPr>
              <a:t>86% accuracy isn’t the worst, though it could certainly be improved. But 24% recall is very bad! You may recall this was the primary recurring problem on my previous project. Let’s try to fix it.</a:t>
            </a:r>
            <a:endParaRPr sz="2300">
              <a:solidFill>
                <a:srgbClr val="AF7B51"/>
              </a:solidFill>
              <a:highlight>
                <a:srgbClr val="FFFFFF"/>
              </a:highlight>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66"/>
          <p:cNvSpPr txBox="1"/>
          <p:nvPr/>
        </p:nvSpPr>
        <p:spPr>
          <a:xfrm>
            <a:off x="819150" y="421500"/>
            <a:ext cx="7505700" cy="9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AF7B51"/>
                </a:solidFill>
                <a:latin typeface="Inter"/>
                <a:ea typeface="Inter"/>
                <a:cs typeface="Inter"/>
                <a:sym typeface="Inter"/>
              </a:rPr>
              <a:t>Model 1: Support Vector Classifier</a:t>
            </a:r>
            <a:endParaRPr b="1" sz="3000">
              <a:solidFill>
                <a:srgbClr val="AF7B51"/>
              </a:solidFill>
              <a:latin typeface="Inter"/>
              <a:ea typeface="Inter"/>
              <a:cs typeface="Inter"/>
              <a:sym typeface="Inter"/>
            </a:endParaRPr>
          </a:p>
          <a:p>
            <a:pPr indent="0" lvl="0" marL="0" rtl="0" algn="l">
              <a:spcBef>
                <a:spcPts val="0"/>
              </a:spcBef>
              <a:spcAft>
                <a:spcPts val="0"/>
              </a:spcAft>
              <a:buNone/>
            </a:pPr>
            <a:r>
              <a:t/>
            </a:r>
            <a:endParaRPr sz="3000">
              <a:solidFill>
                <a:srgbClr val="AF7B51"/>
              </a:solidFill>
              <a:latin typeface="Nunito"/>
              <a:ea typeface="Nunito"/>
              <a:cs typeface="Nunito"/>
              <a:sym typeface="Nunito"/>
            </a:endParaRPr>
          </a:p>
        </p:txBody>
      </p:sp>
      <p:sp>
        <p:nvSpPr>
          <p:cNvPr id="454" name="Google Shape;454;p66"/>
          <p:cNvSpPr txBox="1"/>
          <p:nvPr/>
        </p:nvSpPr>
        <p:spPr>
          <a:xfrm>
            <a:off x="711450" y="1243225"/>
            <a:ext cx="2987400" cy="132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rgbClr val="AF7B51"/>
                </a:solidFill>
                <a:highlight>
                  <a:srgbClr val="FFFFFF"/>
                </a:highlight>
                <a:latin typeface="Inter"/>
                <a:ea typeface="Inter"/>
                <a:cs typeface="Inter"/>
                <a:sym typeface="Inter"/>
              </a:rPr>
              <a:t>I ran a GridSearchCV with five folds on 50 candidates to find the best possible accuracy, precision, and recall scores on the training dataset. All three agreed on the same parameters and returned the following summary report:</a:t>
            </a:r>
            <a:endParaRPr sz="1500">
              <a:solidFill>
                <a:srgbClr val="AF7B51"/>
              </a:solidFill>
              <a:highlight>
                <a:srgbClr val="FFFFFF"/>
              </a:highlight>
              <a:latin typeface="Inter"/>
              <a:ea typeface="Inter"/>
              <a:cs typeface="Inter"/>
              <a:sym typeface="Inter"/>
            </a:endParaRPr>
          </a:p>
          <a:p>
            <a:pPr indent="0" lvl="0" marL="0" rtl="0" algn="l">
              <a:lnSpc>
                <a:spcPct val="115000"/>
              </a:lnSpc>
              <a:spcBef>
                <a:spcPts val="1200"/>
              </a:spcBef>
              <a:spcAft>
                <a:spcPts val="1200"/>
              </a:spcAft>
              <a:buNone/>
            </a:pPr>
            <a:r>
              <a:t/>
            </a:r>
            <a:endParaRPr sz="1500">
              <a:solidFill>
                <a:srgbClr val="AF7B51"/>
              </a:solidFill>
              <a:highlight>
                <a:srgbClr val="FFFFFF"/>
              </a:highlight>
              <a:latin typeface="Inter"/>
              <a:ea typeface="Inter"/>
              <a:cs typeface="Inter"/>
              <a:sym typeface="Inter"/>
            </a:endParaRPr>
          </a:p>
        </p:txBody>
      </p:sp>
      <p:pic>
        <p:nvPicPr>
          <p:cNvPr id="455" name="Google Shape;455;p66"/>
          <p:cNvPicPr preferRelativeResize="0"/>
          <p:nvPr/>
        </p:nvPicPr>
        <p:blipFill>
          <a:blip r:embed="rId3">
            <a:alphaModFix/>
          </a:blip>
          <a:stretch>
            <a:fillRect/>
          </a:stretch>
        </p:blipFill>
        <p:spPr>
          <a:xfrm>
            <a:off x="3844800" y="1175988"/>
            <a:ext cx="4337501" cy="1462875"/>
          </a:xfrm>
          <a:prstGeom prst="rect">
            <a:avLst/>
          </a:prstGeom>
          <a:noFill/>
          <a:ln>
            <a:noFill/>
          </a:ln>
        </p:spPr>
      </p:pic>
      <p:sp>
        <p:nvSpPr>
          <p:cNvPr id="456" name="Google Shape;456;p66"/>
          <p:cNvSpPr txBox="1"/>
          <p:nvPr/>
        </p:nvSpPr>
        <p:spPr>
          <a:xfrm>
            <a:off x="1068225" y="3939647"/>
            <a:ext cx="7721100" cy="71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500">
                <a:solidFill>
                  <a:schemeClr val="lt1"/>
                </a:solidFill>
                <a:highlight>
                  <a:schemeClr val="dk1"/>
                </a:highlight>
                <a:latin typeface="Inter"/>
                <a:ea typeface="Inter"/>
                <a:cs typeface="Inter"/>
                <a:sym typeface="Inter"/>
              </a:rPr>
              <a:t>With my new parameters chosen, I used </a:t>
            </a:r>
            <a:r>
              <a:rPr lang="en" sz="1500">
                <a:solidFill>
                  <a:schemeClr val="lt1"/>
                </a:solidFill>
                <a:highlight>
                  <a:schemeClr val="dk1"/>
                </a:highlight>
                <a:latin typeface="Inter"/>
                <a:ea typeface="Inter"/>
                <a:cs typeface="Inter"/>
                <a:sym typeface="Inter"/>
              </a:rPr>
              <a:t>them to define and fit a new model: </a:t>
            </a:r>
            <a:endParaRPr sz="1500">
              <a:solidFill>
                <a:schemeClr val="lt1"/>
              </a:solidFill>
              <a:highlight>
                <a:schemeClr val="dk1"/>
              </a:highlight>
              <a:latin typeface="Inter"/>
              <a:ea typeface="Inter"/>
              <a:cs typeface="Inter"/>
              <a:sym typeface="Inter"/>
            </a:endParaRPr>
          </a:p>
          <a:p>
            <a:pPr indent="0" lvl="0" marL="0" rtl="0" algn="l">
              <a:lnSpc>
                <a:spcPct val="115000"/>
              </a:lnSpc>
              <a:spcBef>
                <a:spcPts val="1200"/>
              </a:spcBef>
              <a:spcAft>
                <a:spcPts val="0"/>
              </a:spcAft>
              <a:buNone/>
            </a:pPr>
            <a:r>
              <a:rPr lang="en" sz="1500">
                <a:solidFill>
                  <a:schemeClr val="lt1"/>
                </a:solidFill>
                <a:highlight>
                  <a:schemeClr val="dk1"/>
                </a:highlight>
                <a:latin typeface="Inter"/>
                <a:ea typeface="Inter"/>
                <a:cs typeface="Inter"/>
                <a:sym typeface="Inter"/>
              </a:rPr>
              <a:t>svc = SVC(C=1, gamma=1.0, kernel='linear', probability=False)</a:t>
            </a:r>
            <a:endParaRPr sz="1500">
              <a:solidFill>
                <a:schemeClr val="lt1"/>
              </a:solidFill>
              <a:highlight>
                <a:schemeClr val="dk1"/>
              </a:highlight>
              <a:latin typeface="Inter"/>
              <a:ea typeface="Inter"/>
              <a:cs typeface="Inter"/>
              <a:sym typeface="Inter"/>
            </a:endParaRPr>
          </a:p>
          <a:p>
            <a:pPr indent="0" lvl="0" marL="0" rtl="0" algn="l">
              <a:lnSpc>
                <a:spcPct val="115000"/>
              </a:lnSpc>
              <a:spcBef>
                <a:spcPts val="1200"/>
              </a:spcBef>
              <a:spcAft>
                <a:spcPts val="1200"/>
              </a:spcAft>
              <a:buNone/>
            </a:pPr>
            <a:r>
              <a:t/>
            </a:r>
            <a:endParaRPr sz="1500">
              <a:solidFill>
                <a:srgbClr val="AF7B51"/>
              </a:solidFill>
              <a:highlight>
                <a:srgbClr val="FFFFFF"/>
              </a:highlight>
              <a:latin typeface="Inter"/>
              <a:ea typeface="Inter"/>
              <a:cs typeface="Inter"/>
              <a:sym typeface="Inter"/>
            </a:endParaRPr>
          </a:p>
        </p:txBody>
      </p:sp>
      <p:sp>
        <p:nvSpPr>
          <p:cNvPr id="457" name="Google Shape;457;p66"/>
          <p:cNvSpPr txBox="1"/>
          <p:nvPr/>
        </p:nvSpPr>
        <p:spPr>
          <a:xfrm>
            <a:off x="4198425" y="3124550"/>
            <a:ext cx="1460700" cy="47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500">
                <a:solidFill>
                  <a:schemeClr val="lt1"/>
                </a:solidFill>
                <a:highlight>
                  <a:schemeClr val="dk1"/>
                </a:highlight>
                <a:latin typeface="Inter"/>
                <a:ea typeface="Inter"/>
                <a:cs typeface="Inter"/>
                <a:sym typeface="Inter"/>
              </a:rPr>
              <a:t>Much better!</a:t>
            </a:r>
            <a:endParaRPr sz="1500">
              <a:solidFill>
                <a:srgbClr val="AF7B51"/>
              </a:solidFill>
              <a:highlight>
                <a:srgbClr val="FFFFFF"/>
              </a:highlight>
              <a:latin typeface="Inter"/>
              <a:ea typeface="Inter"/>
              <a:cs typeface="Inter"/>
              <a:sym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7"/>
          <p:cNvSpPr txBox="1"/>
          <p:nvPr/>
        </p:nvSpPr>
        <p:spPr>
          <a:xfrm>
            <a:off x="819150" y="421500"/>
            <a:ext cx="7505700" cy="9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lt1"/>
                </a:solidFill>
                <a:latin typeface="Inter"/>
                <a:ea typeface="Inter"/>
                <a:cs typeface="Inter"/>
                <a:sym typeface="Inter"/>
              </a:rPr>
              <a:t>Model 1: Support Vector Classifier</a:t>
            </a:r>
            <a:endParaRPr b="1" sz="3000">
              <a:solidFill>
                <a:schemeClr val="lt1"/>
              </a:solidFill>
              <a:latin typeface="Inter"/>
              <a:ea typeface="Inter"/>
              <a:cs typeface="Inter"/>
              <a:sym typeface="Inter"/>
            </a:endParaRPr>
          </a:p>
          <a:p>
            <a:pPr indent="0" lvl="0" marL="0" rtl="0" algn="l">
              <a:spcBef>
                <a:spcPts val="0"/>
              </a:spcBef>
              <a:spcAft>
                <a:spcPts val="0"/>
              </a:spcAft>
              <a:buNone/>
            </a:pPr>
            <a:r>
              <a:rPr b="1" lang="en" sz="3000">
                <a:solidFill>
                  <a:srgbClr val="AF7B51"/>
                </a:solidFill>
                <a:latin typeface="Inter"/>
                <a:ea typeface="Inter"/>
                <a:cs typeface="Inter"/>
                <a:sym typeface="Inter"/>
              </a:rPr>
              <a:t>	Test summary report</a:t>
            </a:r>
            <a:endParaRPr b="1" sz="3000">
              <a:solidFill>
                <a:srgbClr val="AF7B51"/>
              </a:solidFill>
              <a:latin typeface="Inter"/>
              <a:ea typeface="Inter"/>
              <a:cs typeface="Inter"/>
              <a:sym typeface="Inter"/>
            </a:endParaRPr>
          </a:p>
          <a:p>
            <a:pPr indent="0" lvl="0" marL="0" rtl="0" algn="l">
              <a:spcBef>
                <a:spcPts val="0"/>
              </a:spcBef>
              <a:spcAft>
                <a:spcPts val="0"/>
              </a:spcAft>
              <a:buNone/>
            </a:pPr>
            <a:r>
              <a:t/>
            </a:r>
            <a:endParaRPr sz="3000">
              <a:solidFill>
                <a:srgbClr val="AF7B51"/>
              </a:solidFill>
              <a:latin typeface="Nunito"/>
              <a:ea typeface="Nunito"/>
              <a:cs typeface="Nunito"/>
              <a:sym typeface="Nunito"/>
            </a:endParaRPr>
          </a:p>
        </p:txBody>
      </p:sp>
      <p:sp>
        <p:nvSpPr>
          <p:cNvPr id="463" name="Google Shape;463;p67"/>
          <p:cNvSpPr txBox="1"/>
          <p:nvPr/>
        </p:nvSpPr>
        <p:spPr>
          <a:xfrm>
            <a:off x="6222450" y="3035300"/>
            <a:ext cx="2493600" cy="161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100">
                <a:solidFill>
                  <a:schemeClr val="lt1"/>
                </a:solidFill>
                <a:highlight>
                  <a:schemeClr val="dk1"/>
                </a:highlight>
                <a:latin typeface="Inter"/>
                <a:ea typeface="Inter"/>
                <a:cs typeface="Inter"/>
                <a:sym typeface="Inter"/>
              </a:rPr>
              <a:t>It seems the model was somewhat overfitting to the training data, as the recall dropped from near-perfect to only about 70%. That’s still better than any model I tried last time. However, the improvement in recall came at the cost of lower precision.</a:t>
            </a:r>
            <a:endParaRPr sz="1100">
              <a:solidFill>
                <a:srgbClr val="AF7B51"/>
              </a:solidFill>
              <a:highlight>
                <a:srgbClr val="FFFFFF"/>
              </a:highlight>
              <a:latin typeface="Inter"/>
              <a:ea typeface="Inter"/>
              <a:cs typeface="Inter"/>
              <a:sym typeface="Inter"/>
            </a:endParaRPr>
          </a:p>
        </p:txBody>
      </p:sp>
      <p:pic>
        <p:nvPicPr>
          <p:cNvPr id="464" name="Google Shape;464;p67"/>
          <p:cNvPicPr preferRelativeResize="0"/>
          <p:nvPr/>
        </p:nvPicPr>
        <p:blipFill>
          <a:blip r:embed="rId3">
            <a:alphaModFix/>
          </a:blip>
          <a:stretch>
            <a:fillRect/>
          </a:stretch>
        </p:blipFill>
        <p:spPr>
          <a:xfrm>
            <a:off x="819162" y="1724800"/>
            <a:ext cx="5191924" cy="2930249"/>
          </a:xfrm>
          <a:prstGeom prst="rect">
            <a:avLst/>
          </a:prstGeom>
          <a:noFill/>
          <a:ln>
            <a:noFill/>
          </a:ln>
        </p:spPr>
      </p:pic>
      <p:sp>
        <p:nvSpPr>
          <p:cNvPr id="465" name="Google Shape;465;p67"/>
          <p:cNvSpPr txBox="1"/>
          <p:nvPr/>
        </p:nvSpPr>
        <p:spPr>
          <a:xfrm>
            <a:off x="5809025" y="1376100"/>
            <a:ext cx="2790300" cy="1834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lt1"/>
                </a:solidFill>
                <a:highlight>
                  <a:schemeClr val="dk1"/>
                </a:highlight>
                <a:latin typeface="Inter"/>
                <a:ea typeface="Inter"/>
                <a:cs typeface="Inter"/>
                <a:sym typeface="Inter"/>
              </a:rPr>
              <a:t>72 true positives</a:t>
            </a:r>
            <a:endParaRPr sz="1200">
              <a:solidFill>
                <a:schemeClr val="lt1"/>
              </a:solidFill>
              <a:highlight>
                <a:schemeClr val="dk1"/>
              </a:highlight>
              <a:latin typeface="Inter"/>
              <a:ea typeface="Inter"/>
              <a:cs typeface="Inter"/>
              <a:sym typeface="Inter"/>
            </a:endParaRPr>
          </a:p>
          <a:p>
            <a:pPr indent="0" lvl="0" marL="0" rtl="0" algn="l">
              <a:lnSpc>
                <a:spcPct val="115000"/>
              </a:lnSpc>
              <a:spcBef>
                <a:spcPts val="1200"/>
              </a:spcBef>
              <a:spcAft>
                <a:spcPts val="0"/>
              </a:spcAft>
              <a:buNone/>
            </a:pPr>
            <a:r>
              <a:rPr lang="en" sz="1200">
                <a:solidFill>
                  <a:schemeClr val="lt1"/>
                </a:solidFill>
                <a:highlight>
                  <a:schemeClr val="dk1"/>
                </a:highlight>
                <a:latin typeface="Inter"/>
                <a:ea typeface="Inter"/>
                <a:cs typeface="Inter"/>
                <a:sym typeface="Inter"/>
              </a:rPr>
              <a:t>48 false positives</a:t>
            </a:r>
            <a:endParaRPr sz="1200">
              <a:solidFill>
                <a:schemeClr val="lt1"/>
              </a:solidFill>
              <a:highlight>
                <a:schemeClr val="dk1"/>
              </a:highlight>
              <a:latin typeface="Inter"/>
              <a:ea typeface="Inter"/>
              <a:cs typeface="Inter"/>
              <a:sym typeface="Inter"/>
            </a:endParaRPr>
          </a:p>
          <a:p>
            <a:pPr indent="0" lvl="0" marL="0" rtl="0" algn="l">
              <a:lnSpc>
                <a:spcPct val="115000"/>
              </a:lnSpc>
              <a:spcBef>
                <a:spcPts val="1200"/>
              </a:spcBef>
              <a:spcAft>
                <a:spcPts val="0"/>
              </a:spcAft>
              <a:buNone/>
            </a:pPr>
            <a:r>
              <a:rPr lang="en" sz="1200">
                <a:solidFill>
                  <a:schemeClr val="lt1"/>
                </a:solidFill>
                <a:highlight>
                  <a:schemeClr val="dk1"/>
                </a:highlight>
                <a:latin typeface="Inter"/>
                <a:ea typeface="Inter"/>
                <a:cs typeface="Inter"/>
                <a:sym typeface="Inter"/>
              </a:rPr>
              <a:t>30 false negatives</a:t>
            </a:r>
            <a:endParaRPr sz="1200">
              <a:solidFill>
                <a:schemeClr val="lt1"/>
              </a:solidFill>
              <a:highlight>
                <a:schemeClr val="dk1"/>
              </a:highlight>
              <a:latin typeface="Inter"/>
              <a:ea typeface="Inter"/>
              <a:cs typeface="Inter"/>
              <a:sym typeface="Inter"/>
            </a:endParaRPr>
          </a:p>
          <a:p>
            <a:pPr indent="0" lvl="0" marL="0" rtl="0" algn="l">
              <a:lnSpc>
                <a:spcPct val="115000"/>
              </a:lnSpc>
              <a:spcBef>
                <a:spcPts val="1200"/>
              </a:spcBef>
              <a:spcAft>
                <a:spcPts val="0"/>
              </a:spcAft>
              <a:buNone/>
            </a:pPr>
            <a:r>
              <a:rPr lang="en" sz="1200">
                <a:solidFill>
                  <a:schemeClr val="lt1"/>
                </a:solidFill>
                <a:highlight>
                  <a:schemeClr val="dk1"/>
                </a:highlight>
                <a:latin typeface="Inter"/>
                <a:ea typeface="Inter"/>
                <a:cs typeface="Inter"/>
                <a:sym typeface="Inter"/>
              </a:rPr>
              <a:t>493 true negatives</a:t>
            </a:r>
            <a:endParaRPr sz="1200">
              <a:solidFill>
                <a:schemeClr val="lt1"/>
              </a:solidFill>
              <a:highlight>
                <a:schemeClr val="dk1"/>
              </a:highlight>
              <a:latin typeface="Inter"/>
              <a:ea typeface="Inter"/>
              <a:cs typeface="Inter"/>
              <a:sym typeface="Inter"/>
            </a:endParaRPr>
          </a:p>
          <a:p>
            <a:pPr indent="0" lvl="0" marL="0" rtl="0" algn="l">
              <a:spcBef>
                <a:spcPts val="1200"/>
              </a:spcBef>
              <a:spcAft>
                <a:spcPts val="0"/>
              </a:spcAft>
              <a:buNone/>
            </a:pPr>
            <a:r>
              <a:t/>
            </a:r>
            <a:endParaRPr sz="1200">
              <a:solidFill>
                <a:schemeClr val="lt1"/>
              </a:solidFill>
              <a:highlight>
                <a:schemeClr val="dk1"/>
              </a:highlight>
              <a:latin typeface="Inter"/>
              <a:ea typeface="Inter"/>
              <a:cs typeface="Inter"/>
              <a:sym typeface="Inte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cience Presentation">
  <a:themeElements>
    <a:clrScheme name="Simple Light">
      <a:dk1>
        <a:srgbClr val="005088"/>
      </a:dk1>
      <a:lt1>
        <a:srgbClr val="F3F0DF"/>
      </a:lt1>
      <a:dk2>
        <a:srgbClr val="121212"/>
      </a:dk2>
      <a:lt2>
        <a:srgbClr val="D0E0E3"/>
      </a:lt2>
      <a:accent1>
        <a:srgbClr val="11CAA0"/>
      </a:accent1>
      <a:accent2>
        <a:srgbClr val="6D6D6B"/>
      </a:accent2>
      <a:accent3>
        <a:srgbClr val="FFFFFF"/>
      </a:accent3>
      <a:accent4>
        <a:srgbClr val="656839"/>
      </a:accent4>
      <a:accent5>
        <a:srgbClr val="774936"/>
      </a:accent5>
      <a:accent6>
        <a:srgbClr val="C492B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